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6D7689-F0A4-4ABA-932A-E44557134C00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E3B417-DE87-49F4-A0DD-D7301A70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BE043E-50E6-4B9C-8D2C-4D29EC1581E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983BEE-22D3-4DBD-B384-900642BB077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Police Involved Situations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Investigation</a:t>
            </a:r>
          </a:p>
          <a:p>
            <a:r>
              <a:rPr lang="en-US" sz="5400" dirty="0" smtClean="0"/>
              <a:t>Review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1261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Investigation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267381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CIRT-Critical Incident Response Team</a:t>
            </a:r>
          </a:p>
          <a:p>
            <a:r>
              <a:rPr lang="en-US" sz="4000" dirty="0"/>
              <a:t>	</a:t>
            </a:r>
            <a:r>
              <a:rPr lang="en-US" sz="3200" dirty="0" smtClean="0"/>
              <a:t>Lt., 4 </a:t>
            </a:r>
            <a:r>
              <a:rPr lang="en-US" sz="3200" dirty="0" err="1" smtClean="0"/>
              <a:t>Sgt.s</a:t>
            </a:r>
            <a:r>
              <a:rPr lang="en-US" sz="3200" dirty="0" smtClean="0"/>
              <a:t>, 12 Detectives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511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7200" dirty="0" smtClean="0"/>
              <a:t>Completion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2819400"/>
            <a:ext cx="7086600" cy="3276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County Prosecutor</a:t>
            </a:r>
          </a:p>
          <a:p>
            <a:r>
              <a:rPr lang="en-US" sz="4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6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86600" cy="18288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6600" dirty="0" smtClean="0"/>
              <a:t>Firearms/Death Review Board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895600"/>
            <a:ext cx="7086600" cy="227171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4400" dirty="0" smtClean="0"/>
              <a:t>Composition</a:t>
            </a:r>
            <a:endParaRPr lang="en-US" sz="4400" dirty="0"/>
          </a:p>
          <a:p>
            <a:r>
              <a:rPr lang="en-US" sz="4400" dirty="0" smtClean="0"/>
              <a:t>Responder</a:t>
            </a:r>
          </a:p>
          <a:p>
            <a:r>
              <a:rPr lang="en-US" sz="4400" dirty="0" smtClean="0"/>
              <a:t>Review and Determination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879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7200" dirty="0" smtClean="0"/>
              <a:t>Chain of Command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505200"/>
            <a:ext cx="7086600" cy="15097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Supervisor to Deputy Chief</a:t>
            </a:r>
          </a:p>
        </p:txBody>
      </p:sp>
    </p:spTree>
    <p:extLst>
      <p:ext uri="{BB962C8B-B14F-4D97-AF65-F5344CB8AC3E}">
        <p14:creationId xmlns:p14="http://schemas.microsoft.com/office/powerpoint/2010/main" val="240999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7200" dirty="0" smtClean="0"/>
              <a:t>Disposition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3505200"/>
            <a:ext cx="7086600" cy="15097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Disagreement –</a:t>
            </a:r>
          </a:p>
          <a:p>
            <a:r>
              <a:rPr lang="en-US" sz="3600" dirty="0" smtClean="0"/>
              <a:t>Chief /Interim Chief of Police</a:t>
            </a:r>
          </a:p>
        </p:txBody>
      </p:sp>
    </p:spTree>
    <p:extLst>
      <p:ext uri="{BB962C8B-B14F-4D97-AF65-F5344CB8AC3E}">
        <p14:creationId xmlns:p14="http://schemas.microsoft.com/office/powerpoint/2010/main" val="2891861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29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Police Involved Situations</vt:lpstr>
      <vt:lpstr>Investigation</vt:lpstr>
      <vt:lpstr> Completion</vt:lpstr>
      <vt:lpstr> Firearms/Death Review Board</vt:lpstr>
      <vt:lpstr> Chain of Command</vt:lpstr>
      <vt:lpstr> Disposition</vt:lpstr>
    </vt:vector>
  </TitlesOfParts>
  <Company>City of Columbus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Deadly use of force</dc:title>
  <dc:creator>Bash, Richard</dc:creator>
  <cp:lastModifiedBy>Friedman, Adam S.</cp:lastModifiedBy>
  <cp:revision>10</cp:revision>
  <cp:lastPrinted>2019-04-24T15:59:29Z</cp:lastPrinted>
  <dcterms:created xsi:type="dcterms:W3CDTF">2019-03-06T16:07:21Z</dcterms:created>
  <dcterms:modified xsi:type="dcterms:W3CDTF">2019-04-24T15:59:35Z</dcterms:modified>
</cp:coreProperties>
</file>