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312" r:id="rId5"/>
    <p:sldId id="322" r:id="rId6"/>
    <p:sldId id="32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358454-5FC7-3327-5518-CBB957299308}" v="2" dt="2026-01-30T01:45:36.9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ose, Kirsten M." userId="S::kmestose@columbus.gov::36e338c6-8483-4ff7-a1a6-ac3476486927" providerId="AD" clId="Web-{D2358454-5FC7-3327-5518-CBB957299308}"/>
    <pc:docChg chg="addSld sldOrd">
      <pc:chgData name="Estose, Kirsten M." userId="S::kmestose@columbus.gov::36e338c6-8483-4ff7-a1a6-ac3476486927" providerId="AD" clId="Web-{D2358454-5FC7-3327-5518-CBB957299308}" dt="2026-01-30T01:45:36.911" v="1"/>
      <pc:docMkLst>
        <pc:docMk/>
      </pc:docMkLst>
      <pc:sldChg chg="add">
        <pc:chgData name="Estose, Kirsten M." userId="S::kmestose@columbus.gov::36e338c6-8483-4ff7-a1a6-ac3476486927" providerId="AD" clId="Web-{D2358454-5FC7-3327-5518-CBB957299308}" dt="2026-01-30T01:45:29.723" v="0"/>
        <pc:sldMkLst>
          <pc:docMk/>
          <pc:sldMk cId="2202437675" sldId="312"/>
        </pc:sldMkLst>
      </pc:sldChg>
      <pc:sldChg chg="ord">
        <pc:chgData name="Estose, Kirsten M." userId="S::kmestose@columbus.gov::36e338c6-8483-4ff7-a1a6-ac3476486927" providerId="AD" clId="Web-{D2358454-5FC7-3327-5518-CBB957299308}" dt="2026-01-30T01:45:36.911" v="1"/>
        <pc:sldMkLst>
          <pc:docMk/>
          <pc:sldMk cId="1686213229" sldId="32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88BED-C28D-4572-BB3A-838D769218C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A46D5-ADF7-4A1B-BFB8-AB696BCB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2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5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14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668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48785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5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28">
            <a:extLst>
              <a:ext uri="{FF2B5EF4-FFF2-40B4-BE49-F238E27FC236}">
                <a16:creationId xmlns:a16="http://schemas.microsoft.com/office/drawing/2014/main" id="{D5595DD5-43B0-252F-8BC6-6B74340C5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>
            <a:off x="1" y="-1"/>
            <a:ext cx="443344" cy="6856025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50564" y="1057274"/>
            <a:ext cx="9875463" cy="999746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BC3A3767-6C5E-8188-0A49-955BBACE3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3" y="4420134"/>
            <a:ext cx="1293237" cy="2437866"/>
          </a:xfrm>
          <a:custGeom>
            <a:avLst/>
            <a:gdLst>
              <a:gd name="connsiteX0" fmla="*/ 1293237 w 1293237"/>
              <a:gd name="connsiteY0" fmla="*/ 2437866 h 2437866"/>
              <a:gd name="connsiteX1" fmla="*/ 1292465 w 1293237"/>
              <a:gd name="connsiteY1" fmla="*/ 2437373 h 2437866"/>
              <a:gd name="connsiteX2" fmla="*/ 0 w 1293237"/>
              <a:gd name="connsiteY2" fmla="*/ 0 h 2437866"/>
              <a:gd name="connsiteX3" fmla="*/ 1293237 w 1293237"/>
              <a:gd name="connsiteY3" fmla="*/ 0 h 24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237" h="2437866">
                <a:moveTo>
                  <a:pt x="1293237" y="2437866"/>
                </a:moveTo>
                <a:lnTo>
                  <a:pt x="1292465" y="2437373"/>
                </a:lnTo>
                <a:cubicBezTo>
                  <a:pt x="511725" y="1903845"/>
                  <a:pt x="0" y="1011184"/>
                  <a:pt x="0" y="0"/>
                </a:cubicBezTo>
                <a:lnTo>
                  <a:pt x="1293237" y="0"/>
                </a:lnTo>
                <a:close/>
              </a:path>
            </a:pathLst>
          </a:custGeom>
          <a:solidFill>
            <a:schemeClr val="accent1"/>
          </a:solidFill>
          <a:ln w="476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4BD7F71-D12B-4F27-1505-FF681CF55F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50564" y="2303028"/>
            <a:ext cx="5829147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FB87C65D-4EF3-18C8-18A8-477F87A37E51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940842" y="2303028"/>
            <a:ext cx="3485184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Slide Number Placeholder 2">
            <a:extLst>
              <a:ext uri="{FF2B5EF4-FFF2-40B4-BE49-F238E27FC236}">
                <a16:creationId xmlns:a16="http://schemas.microsoft.com/office/drawing/2014/main" id="{AEFFA34C-885D-E995-D8F9-B4ACFBF31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C6639AD7-128F-B39D-B45F-0F22A2C6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 rot="5400000">
            <a:off x="6072641" y="-5676015"/>
            <a:ext cx="443344" cy="11795374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48479A23-C29C-C711-510C-05B69B882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1443" r="10857"/>
          <a:stretch/>
        </p:blipFill>
        <p:spPr>
          <a:xfrm rot="16200000">
            <a:off x="-6447" y="6444"/>
            <a:ext cx="1961253" cy="1948364"/>
          </a:xfrm>
          <a:custGeom>
            <a:avLst/>
            <a:gdLst>
              <a:gd name="connsiteX0" fmla="*/ 1961253 w 1961253"/>
              <a:gd name="connsiteY0" fmla="*/ 0 h 1948364"/>
              <a:gd name="connsiteX1" fmla="*/ 1961253 w 1961253"/>
              <a:gd name="connsiteY1" fmla="*/ 1948364 h 1948364"/>
              <a:gd name="connsiteX2" fmla="*/ 0 w 1961253"/>
              <a:gd name="connsiteY2" fmla="*/ 1948364 h 1948364"/>
              <a:gd name="connsiteX3" fmla="*/ 0 w 1961253"/>
              <a:gd name="connsiteY3" fmla="*/ 0 h 19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253" h="1948364">
                <a:moveTo>
                  <a:pt x="1961253" y="0"/>
                </a:moveTo>
                <a:lnTo>
                  <a:pt x="1961253" y="1948364"/>
                </a:lnTo>
                <a:lnTo>
                  <a:pt x="0" y="194836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7" name="Image 2">
            <a:extLst>
              <a:ext uri="{FF2B5EF4-FFF2-40B4-BE49-F238E27FC236}">
                <a16:creationId xmlns:a16="http://schemas.microsoft.com/office/drawing/2014/main" id="{F3DC42FA-4B8F-2EFC-CAB4-1CCAB93BE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6626" y="4929577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139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/>
          <a:lstStyle>
            <a:lvl1pPr algn="ctr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866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7501" y="0"/>
            <a:ext cx="4671276" cy="6857999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66586" y="0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1" y="849782"/>
            <a:ext cx="5715000" cy="2727709"/>
          </a:xfrm>
        </p:spPr>
        <p:txBody>
          <a:bodyPr tIns="0" bIns="0" anchor="b" anchorCtr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6F10CB4-CF79-A942-DA9C-04CBB7C89D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1" y="3813606"/>
            <a:ext cx="5715000" cy="2234642"/>
          </a:xfrm>
        </p:spPr>
        <p:txBody>
          <a:bodyPr lIns="91440" tIns="0" rIns="91440" bIns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005114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 anchorCtr="0"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05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579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8952" y="758952"/>
            <a:ext cx="3932237" cy="1524662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58952" y="2286000"/>
            <a:ext cx="3932237" cy="3567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9532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55372"/>
            <a:ext cx="3931920" cy="1527048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393192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8420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40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15" name="Freeform: Shape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Image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anchor="ctr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1764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6F8B46B-EF6E-BC12-09E2-0F3B77919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7B4F11-E150-473B-98F5-6E6AC9646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8E2FA61-C047-21BB-AA50-F84AD768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760023" y="3764463"/>
            <a:ext cx="2812357" cy="3394143"/>
          </a:xfrm>
          <a:custGeom>
            <a:avLst/>
            <a:gdLst>
              <a:gd name="connsiteX0" fmla="*/ 0 w 2812357"/>
              <a:gd name="connsiteY0" fmla="*/ 0 h 3394143"/>
              <a:gd name="connsiteX1" fmla="*/ 2812357 w 2812357"/>
              <a:gd name="connsiteY1" fmla="*/ 3394143 h 3394143"/>
              <a:gd name="connsiteX2" fmla="*/ 0 w 2812357"/>
              <a:gd name="connsiteY2" fmla="*/ 3394143 h 339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357" h="3394143">
                <a:moveTo>
                  <a:pt x="0" y="0"/>
                </a:moveTo>
                <a:lnTo>
                  <a:pt x="2812357" y="3394143"/>
                </a:lnTo>
                <a:lnTo>
                  <a:pt x="0" y="339414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A2791BA-760E-9FA5-8743-D0B699FC9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63854"/>
            <a:ext cx="435241" cy="3394146"/>
          </a:xfrm>
          <a:custGeom>
            <a:avLst/>
            <a:gdLst>
              <a:gd name="connsiteX0" fmla="*/ 435241 w 435241"/>
              <a:gd name="connsiteY0" fmla="*/ 0 h 3394146"/>
              <a:gd name="connsiteX1" fmla="*/ 435241 w 435241"/>
              <a:gd name="connsiteY1" fmla="*/ 3394146 h 3394146"/>
              <a:gd name="connsiteX2" fmla="*/ 0 w 435241"/>
              <a:gd name="connsiteY2" fmla="*/ 3394146 h 3394146"/>
              <a:gd name="connsiteX3" fmla="*/ 0 w 435241"/>
              <a:gd name="connsiteY3" fmla="*/ 523525 h 339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41" h="3394146">
                <a:moveTo>
                  <a:pt x="435241" y="0"/>
                </a:moveTo>
                <a:lnTo>
                  <a:pt x="435241" y="3394146"/>
                </a:lnTo>
                <a:lnTo>
                  <a:pt x="0" y="3394146"/>
                </a:lnTo>
                <a:lnTo>
                  <a:pt x="0" y="5235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6A03F2-8C7B-D33B-0E8F-24D4800D5C0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1057275"/>
            <a:ext cx="5259554" cy="2495028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51465C6-2CDE-B5BF-F22E-CBDD44E86CFC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914400" y="3808750"/>
            <a:ext cx="5259554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2" name="Picture Placeholder 7">
            <a:extLst>
              <a:ext uri="{FF2B5EF4-FFF2-40B4-BE49-F238E27FC236}">
                <a16:creationId xmlns:a16="http://schemas.microsoft.com/office/drawing/2014/main" id="{55126063-BDEE-A1AB-FDAE-DD9B98CACD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14194" y="410780"/>
            <a:ext cx="4344695" cy="6447220"/>
          </a:xfr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28545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anchor="b" anchorCtr="0">
            <a:noAutofit/>
          </a:bodyPr>
          <a:lstStyle>
            <a:lvl1pPr algn="l">
              <a:lnSpc>
                <a:spcPct val="100000"/>
              </a:lnSpc>
              <a:defRPr sz="36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809" y="1057274"/>
            <a:ext cx="7043617" cy="252021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B00F713C-1CC6-5879-0410-95F179D56A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E40D3F2-4A7A-F909-AC98-0B402B26776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64808" y="3808750"/>
            <a:ext cx="7043618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3614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3C7B0BB3-A5CA-7C72-DC39-AD00EC909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427336"/>
            <a:ext cx="3202546" cy="3430665"/>
          </a:xfrm>
          <a:custGeom>
            <a:avLst/>
            <a:gdLst>
              <a:gd name="connsiteX0" fmla="*/ 0 w 3202546"/>
              <a:gd name="connsiteY0" fmla="*/ 0 h 3430665"/>
              <a:gd name="connsiteX1" fmla="*/ 3202546 w 3202546"/>
              <a:gd name="connsiteY1" fmla="*/ 0 h 3430665"/>
              <a:gd name="connsiteX2" fmla="*/ 3202546 w 3202546"/>
              <a:gd name="connsiteY2" fmla="*/ 3430665 h 3430665"/>
              <a:gd name="connsiteX3" fmla="*/ 0 w 3202546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0665">
                <a:moveTo>
                  <a:pt x="0" y="0"/>
                </a:moveTo>
                <a:lnTo>
                  <a:pt x="3202546" y="0"/>
                </a:lnTo>
                <a:lnTo>
                  <a:pt x="3202546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7871527-68A5-0A5C-F5A6-A80523BAC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654149"/>
            <a:ext cx="3202546" cy="3203852"/>
          </a:xfrm>
          <a:custGeom>
            <a:avLst/>
            <a:gdLst>
              <a:gd name="connsiteX0" fmla="*/ 3202546 w 3202546"/>
              <a:gd name="connsiteY0" fmla="*/ 0 h 3203852"/>
              <a:gd name="connsiteX1" fmla="*/ 3202546 w 3202546"/>
              <a:gd name="connsiteY1" fmla="*/ 3203852 h 3203852"/>
              <a:gd name="connsiteX2" fmla="*/ 0 w 3202546"/>
              <a:gd name="connsiteY2" fmla="*/ 3203852 h 3203852"/>
              <a:gd name="connsiteX3" fmla="*/ 0 w 3202546"/>
              <a:gd name="connsiteY3" fmla="*/ 3190718 h 32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203852">
                <a:moveTo>
                  <a:pt x="3202546" y="0"/>
                </a:moveTo>
                <a:lnTo>
                  <a:pt x="3202546" y="3203852"/>
                </a:lnTo>
                <a:lnTo>
                  <a:pt x="0" y="3203852"/>
                </a:lnTo>
                <a:lnTo>
                  <a:pt x="0" y="31907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EB118B3-9B06-AD11-738A-7A0651F98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5" y="1"/>
            <a:ext cx="3202545" cy="3437345"/>
          </a:xfrm>
          <a:custGeom>
            <a:avLst/>
            <a:gdLst>
              <a:gd name="connsiteX0" fmla="*/ 0 w 3202545"/>
              <a:gd name="connsiteY0" fmla="*/ 0 h 3437345"/>
              <a:gd name="connsiteX1" fmla="*/ 3202545 w 3202545"/>
              <a:gd name="connsiteY1" fmla="*/ 0 h 3437345"/>
              <a:gd name="connsiteX2" fmla="*/ 3202545 w 3202545"/>
              <a:gd name="connsiteY2" fmla="*/ 3437345 h 3437345"/>
              <a:gd name="connsiteX3" fmla="*/ 0 w 320254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5" h="3437345">
                <a:moveTo>
                  <a:pt x="0" y="0"/>
                </a:moveTo>
                <a:lnTo>
                  <a:pt x="3202545" y="0"/>
                </a:lnTo>
                <a:lnTo>
                  <a:pt x="320254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EA94262-504E-06F2-F383-E832C37B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6681"/>
            <a:ext cx="3202546" cy="3436477"/>
          </a:xfrm>
          <a:custGeom>
            <a:avLst/>
            <a:gdLst>
              <a:gd name="connsiteX0" fmla="*/ 0 w 3202546"/>
              <a:gd name="connsiteY0" fmla="*/ 0 h 3436477"/>
              <a:gd name="connsiteX1" fmla="*/ 3202546 w 3202546"/>
              <a:gd name="connsiteY1" fmla="*/ 3214418 h 3436477"/>
              <a:gd name="connsiteX2" fmla="*/ 3202546 w 3202546"/>
              <a:gd name="connsiteY2" fmla="*/ 3436477 h 3436477"/>
              <a:gd name="connsiteX3" fmla="*/ 0 w 3202546"/>
              <a:gd name="connsiteY3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6477">
                <a:moveTo>
                  <a:pt x="0" y="0"/>
                </a:moveTo>
                <a:lnTo>
                  <a:pt x="3202546" y="3214418"/>
                </a:lnTo>
                <a:lnTo>
                  <a:pt x="3202546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399" y="834635"/>
            <a:ext cx="7796464" cy="1222385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BFBCB81C-7599-87A1-8037-5FB8C374503A}"/>
              </a:ext>
            </a:extLst>
          </p:cNvPr>
          <p:cNvSpPr>
            <a:spLocks noGrp="1"/>
          </p:cNvSpPr>
          <p:nvPr userDrawn="1"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6FF02D51-6992-3FED-2A19-92E5AC564CF4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914400" y="2303028"/>
            <a:ext cx="3283119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C2762372-3C12-61F8-F131-E4C08A2B1735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4782159" y="2303028"/>
            <a:ext cx="3284951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52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65393"/>
            <a:ext cx="7631709" cy="1091627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ADE444-940A-5A34-8C49-4F15BC33EEC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14400" y="2303028"/>
            <a:ext cx="3283119" cy="4144192"/>
          </a:xfrm>
        </p:spPr>
        <p:txBody>
          <a:bodyPr lIns="91440" tIns="0" rIns="91440" bIns="0">
            <a:normAutofit/>
          </a:bodyPr>
          <a:lstStyle>
            <a:lvl1pPr marL="457200" indent="-457200">
              <a:spcBef>
                <a:spcPts val="1000"/>
              </a:spcBef>
              <a:buFont typeface="+mj-lt"/>
              <a:buAutoNum type="arabicPeriod"/>
              <a:defRPr sz="1800"/>
            </a:lvl1pPr>
            <a:lvl2pPr marL="745236" indent="-342900">
              <a:spcBef>
                <a:spcPts val="1000"/>
              </a:spcBef>
              <a:buFont typeface="+mj-lt"/>
              <a:buAutoNum type="alphaLcPeriod"/>
              <a:defRPr sz="1800"/>
            </a:lvl2pPr>
            <a:lvl3pPr marL="1202436" indent="-342900">
              <a:spcBef>
                <a:spcPts val="1000"/>
              </a:spcBef>
              <a:buFont typeface="+mj-lt"/>
              <a:buAutoNum type="arabicParenR"/>
              <a:defRPr sz="1800"/>
            </a:lvl3pPr>
            <a:lvl4pPr marL="1659636" indent="-342900">
              <a:spcBef>
                <a:spcPts val="1000"/>
              </a:spcBef>
              <a:buFont typeface="+mj-lt"/>
              <a:buAutoNum type="alphaLcParenR"/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79FCB-9A9F-6B60-A95C-FCF020598DE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82159" y="2303028"/>
            <a:ext cx="3763950" cy="414419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indent="-283464">
              <a:spcBef>
                <a:spcPts val="1000"/>
              </a:spcBef>
              <a:defRPr sz="1800"/>
            </a:lvl2pPr>
            <a:lvl3pPr indent="-283464">
              <a:spcBef>
                <a:spcPts val="1000"/>
              </a:spcBef>
              <a:defRPr sz="1800"/>
            </a:lvl3pPr>
            <a:lvl4pPr indent="-283464">
              <a:spcBef>
                <a:spcPts val="1000"/>
              </a:spcBef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912B88E-830A-AD4C-378F-46EF5F7795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89454" y="965393"/>
            <a:ext cx="3202545" cy="5892607"/>
          </a:xfrm>
          <a:custGeom>
            <a:avLst/>
            <a:gdLst>
              <a:gd name="connsiteX0" fmla="*/ 0 w 3202545"/>
              <a:gd name="connsiteY0" fmla="*/ 0 h 6023366"/>
              <a:gd name="connsiteX1" fmla="*/ 3202545 w 3202545"/>
              <a:gd name="connsiteY1" fmla="*/ 0 h 6023366"/>
              <a:gd name="connsiteX2" fmla="*/ 3202545 w 3202545"/>
              <a:gd name="connsiteY2" fmla="*/ 3165406 h 6023366"/>
              <a:gd name="connsiteX3" fmla="*/ 2923656 w 3202545"/>
              <a:gd name="connsiteY3" fmla="*/ 3179481 h 6023366"/>
              <a:gd name="connsiteX4" fmla="*/ 364096 w 3202545"/>
              <a:gd name="connsiteY4" fmla="*/ 6016124 h 6023366"/>
              <a:gd name="connsiteX5" fmla="*/ 364096 w 3202545"/>
              <a:gd name="connsiteY5" fmla="*/ 6023364 h 6023366"/>
              <a:gd name="connsiteX6" fmla="*/ 1231541 w 3202545"/>
              <a:gd name="connsiteY6" fmla="*/ 6023364 h 6023366"/>
              <a:gd name="connsiteX7" fmla="*/ 1241636 w 3202545"/>
              <a:gd name="connsiteY7" fmla="*/ 5822974 h 6023366"/>
              <a:gd name="connsiteX8" fmla="*/ 3012253 w 3202545"/>
              <a:gd name="connsiteY8" fmla="*/ 4042481 h 6023366"/>
              <a:gd name="connsiteX9" fmla="*/ 3202545 w 3202545"/>
              <a:gd name="connsiteY9" fmla="*/ 4032784 h 6023366"/>
              <a:gd name="connsiteX10" fmla="*/ 3202545 w 3202545"/>
              <a:gd name="connsiteY10" fmla="*/ 4033098 h 6023366"/>
              <a:gd name="connsiteX11" fmla="*/ 3012291 w 3202545"/>
              <a:gd name="connsiteY11" fmla="*/ 4042794 h 6023366"/>
              <a:gd name="connsiteX12" fmla="*/ 1242011 w 3202545"/>
              <a:gd name="connsiteY12" fmla="*/ 5823008 h 6023366"/>
              <a:gd name="connsiteX13" fmla="*/ 1231918 w 3202545"/>
              <a:gd name="connsiteY13" fmla="*/ 6023365 h 6023366"/>
              <a:gd name="connsiteX14" fmla="*/ 3202545 w 3202545"/>
              <a:gd name="connsiteY14" fmla="*/ 6023365 h 6023366"/>
              <a:gd name="connsiteX15" fmla="*/ 3202545 w 3202545"/>
              <a:gd name="connsiteY15" fmla="*/ 6023366 h 6023366"/>
              <a:gd name="connsiteX16" fmla="*/ 0 w 3202545"/>
              <a:gd name="connsiteY16" fmla="*/ 6023366 h 602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02545" h="6023366">
                <a:moveTo>
                  <a:pt x="0" y="0"/>
                </a:moveTo>
                <a:lnTo>
                  <a:pt x="3202545" y="0"/>
                </a:lnTo>
                <a:lnTo>
                  <a:pt x="3202545" y="3165406"/>
                </a:lnTo>
                <a:lnTo>
                  <a:pt x="2923656" y="3179481"/>
                </a:lnTo>
                <a:cubicBezTo>
                  <a:pt x="1485615" y="3325450"/>
                  <a:pt x="364096" y="4539349"/>
                  <a:pt x="364096" y="6016124"/>
                </a:cubicBezTo>
                <a:lnTo>
                  <a:pt x="364096" y="6023364"/>
                </a:lnTo>
                <a:lnTo>
                  <a:pt x="1231541" y="6023364"/>
                </a:lnTo>
                <a:lnTo>
                  <a:pt x="1241636" y="5822974"/>
                </a:lnTo>
                <a:cubicBezTo>
                  <a:pt x="1336361" y="4887576"/>
                  <a:pt x="2077946" y="4138236"/>
                  <a:pt x="3012253" y="4042481"/>
                </a:cubicBezTo>
                <a:lnTo>
                  <a:pt x="3202545" y="4032784"/>
                </a:lnTo>
                <a:lnTo>
                  <a:pt x="3202545" y="4033098"/>
                </a:lnTo>
                <a:lnTo>
                  <a:pt x="3012291" y="4042794"/>
                </a:lnTo>
                <a:cubicBezTo>
                  <a:pt x="2078162" y="4138534"/>
                  <a:pt x="1336718" y="4887757"/>
                  <a:pt x="1242011" y="5823008"/>
                </a:cubicBezTo>
                <a:lnTo>
                  <a:pt x="1231918" y="6023365"/>
                </a:lnTo>
                <a:lnTo>
                  <a:pt x="3202545" y="6023365"/>
                </a:lnTo>
                <a:lnTo>
                  <a:pt x="3202545" y="6023366"/>
                </a:lnTo>
                <a:lnTo>
                  <a:pt x="0" y="602336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9152F76-E42E-3D76-6BDB-2FA0D692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53550" y="4000041"/>
            <a:ext cx="2838450" cy="2857959"/>
            <a:chOff x="12797096" y="4000041"/>
            <a:chExt cx="2838450" cy="2857959"/>
          </a:xfrm>
        </p:grpSpPr>
        <p:sp>
          <p:nvSpPr>
            <p:cNvPr id="20" name="Freeform: Shape 28">
              <a:extLst>
                <a:ext uri="{FF2B5EF4-FFF2-40B4-BE49-F238E27FC236}">
                  <a16:creationId xmlns:a16="http://schemas.microsoft.com/office/drawing/2014/main" id="{ED0348C7-D83F-0AD7-2539-41219A795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2797096" y="4000041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21" name="Freeform: Shape 25">
              <a:extLst>
                <a:ext uri="{FF2B5EF4-FFF2-40B4-BE49-F238E27FC236}">
                  <a16:creationId xmlns:a16="http://schemas.microsoft.com/office/drawing/2014/main" id="{E911AA2D-BE77-278D-CD2E-2EB3E180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664918" y="4867733"/>
              <a:ext cx="1970627" cy="1990267"/>
            </a:xfrm>
            <a:custGeom>
              <a:avLst/>
              <a:gdLst>
                <a:gd name="connsiteX0" fmla="*/ 0 w 1970627"/>
                <a:gd name="connsiteY0" fmla="*/ 0 h 1990267"/>
                <a:gd name="connsiteX1" fmla="*/ 1970627 w 1970627"/>
                <a:gd name="connsiteY1" fmla="*/ 0 h 1990267"/>
                <a:gd name="connsiteX2" fmla="*/ 1960534 w 1970627"/>
                <a:gd name="connsiteY2" fmla="*/ 200357 h 1990267"/>
                <a:gd name="connsiteX3" fmla="*/ 190254 w 1970627"/>
                <a:gd name="connsiteY3" fmla="*/ 1980571 h 1990267"/>
                <a:gd name="connsiteX4" fmla="*/ 0 w 1970627"/>
                <a:gd name="connsiteY4" fmla="*/ 1990267 h 199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627" h="1990267">
                  <a:moveTo>
                    <a:pt x="0" y="0"/>
                  </a:moveTo>
                  <a:lnTo>
                    <a:pt x="1970627" y="0"/>
                  </a:lnTo>
                  <a:lnTo>
                    <a:pt x="1960534" y="200357"/>
                  </a:lnTo>
                  <a:cubicBezTo>
                    <a:pt x="1865827" y="1135608"/>
                    <a:pt x="1124383" y="1884831"/>
                    <a:pt x="190254" y="1980571"/>
                  </a:cubicBezTo>
                  <a:lnTo>
                    <a:pt x="0" y="19902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15">
              <a:extLst>
                <a:ext uri="{FF2B5EF4-FFF2-40B4-BE49-F238E27FC236}">
                  <a16:creationId xmlns:a16="http://schemas.microsoft.com/office/drawing/2014/main" id="{B6CE0BA6-C0FD-AC39-6C31-8477E0CA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4632096" y="5844983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Image 2">
              <a:extLst>
                <a:ext uri="{FF2B5EF4-FFF2-40B4-BE49-F238E27FC236}">
                  <a16:creationId xmlns:a16="http://schemas.microsoft.com/office/drawing/2014/main" id="{666AD1A4-36DE-12F3-BB78-BA678A595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402193" y="5492845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4" name="Slide Number Placeholder 2">
            <a:extLst>
              <a:ext uri="{FF2B5EF4-FFF2-40B4-BE49-F238E27FC236}">
                <a16:creationId xmlns:a16="http://schemas.microsoft.com/office/drawing/2014/main" id="{79071EEC-EAD1-8B22-009A-68E74589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8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664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accent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404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38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046689-111F-A0CC-6A85-3A5250943434}"/>
              </a:ext>
            </a:extLst>
          </p:cNvPr>
          <p:cNvSpPr/>
          <p:nvPr/>
        </p:nvSpPr>
        <p:spPr>
          <a:xfrm>
            <a:off x="0" y="6124353"/>
            <a:ext cx="12192000" cy="73364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07FF65-A536-F639-8591-ED024C223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428" y="2048364"/>
            <a:ext cx="6379429" cy="2761272"/>
          </a:xfrm>
        </p:spPr>
        <p:txBody>
          <a:bodyPr anchor="b">
            <a:normAutofit/>
          </a:bodyPr>
          <a:lstStyle/>
          <a:p>
            <a:r>
              <a:rPr lang="en-US" sz="4400" dirty="0"/>
              <a:t>2026 Citizens' Commission on elected official compensation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57598A-0D20-9887-076F-B5850050F95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 bwMode="auto">
          <a:xfrm>
            <a:off x="159798" y="5883691"/>
            <a:ext cx="1622452" cy="9042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243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21286A-7B29-3B58-1636-0F45723890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0E2340"/>
                </a:solidFill>
                <a:effectLst/>
                <a:uLnTx/>
                <a:uFillTx/>
                <a:latin typeface="Arial Black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E2340"/>
              </a:solidFill>
              <a:effectLst/>
              <a:uLnTx/>
              <a:uFillTx/>
              <a:latin typeface="Arial Black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D84528-CA5F-9A9C-CEFC-648E4C591DF8}"/>
              </a:ext>
            </a:extLst>
          </p:cNvPr>
          <p:cNvSpPr/>
          <p:nvPr/>
        </p:nvSpPr>
        <p:spPr>
          <a:xfrm>
            <a:off x="0" y="6124353"/>
            <a:ext cx="12192000" cy="73364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E2340"/>
              </a:solidFill>
              <a:effectLst/>
              <a:uLnTx/>
              <a:uFillTx/>
              <a:latin typeface="Sabon Next LT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EA81DD-4890-1F2A-6038-70314E8CB8F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 bwMode="auto">
          <a:xfrm>
            <a:off x="159798" y="6152578"/>
            <a:ext cx="1171852" cy="6531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06E07F7-4E70-A46F-975D-617BD7BDBFE7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861134" y="956913"/>
          <a:ext cx="10227074" cy="4413445"/>
        </p:xfrm>
        <a:graphic>
          <a:graphicData uri="http://schemas.openxmlformats.org/drawingml/2006/table">
            <a:tbl>
              <a:tblPr/>
              <a:tblGrid>
                <a:gridCol w="1920987">
                  <a:extLst>
                    <a:ext uri="{9D8B030D-6E8A-4147-A177-3AD203B41FA5}">
                      <a16:colId xmlns:a16="http://schemas.microsoft.com/office/drawing/2014/main" val="2451770185"/>
                    </a:ext>
                  </a:extLst>
                </a:gridCol>
                <a:gridCol w="764029">
                  <a:extLst>
                    <a:ext uri="{9D8B030D-6E8A-4147-A177-3AD203B41FA5}">
                      <a16:colId xmlns:a16="http://schemas.microsoft.com/office/drawing/2014/main" val="2025470220"/>
                    </a:ext>
                  </a:extLst>
                </a:gridCol>
                <a:gridCol w="796773">
                  <a:extLst>
                    <a:ext uri="{9D8B030D-6E8A-4147-A177-3AD203B41FA5}">
                      <a16:colId xmlns:a16="http://schemas.microsoft.com/office/drawing/2014/main" val="3014830369"/>
                    </a:ext>
                  </a:extLst>
                </a:gridCol>
                <a:gridCol w="764029">
                  <a:extLst>
                    <a:ext uri="{9D8B030D-6E8A-4147-A177-3AD203B41FA5}">
                      <a16:colId xmlns:a16="http://schemas.microsoft.com/office/drawing/2014/main" val="65758985"/>
                    </a:ext>
                  </a:extLst>
                </a:gridCol>
                <a:gridCol w="796773">
                  <a:extLst>
                    <a:ext uri="{9D8B030D-6E8A-4147-A177-3AD203B41FA5}">
                      <a16:colId xmlns:a16="http://schemas.microsoft.com/office/drawing/2014/main" val="3410410650"/>
                    </a:ext>
                  </a:extLst>
                </a:gridCol>
                <a:gridCol w="698541">
                  <a:extLst>
                    <a:ext uri="{9D8B030D-6E8A-4147-A177-3AD203B41FA5}">
                      <a16:colId xmlns:a16="http://schemas.microsoft.com/office/drawing/2014/main" val="2939513975"/>
                    </a:ext>
                  </a:extLst>
                </a:gridCol>
                <a:gridCol w="796773">
                  <a:extLst>
                    <a:ext uri="{9D8B030D-6E8A-4147-A177-3AD203B41FA5}">
                      <a16:colId xmlns:a16="http://schemas.microsoft.com/office/drawing/2014/main" val="1726257532"/>
                    </a:ext>
                  </a:extLst>
                </a:gridCol>
                <a:gridCol w="698541">
                  <a:extLst>
                    <a:ext uri="{9D8B030D-6E8A-4147-A177-3AD203B41FA5}">
                      <a16:colId xmlns:a16="http://schemas.microsoft.com/office/drawing/2014/main" val="3500188811"/>
                    </a:ext>
                  </a:extLst>
                </a:gridCol>
                <a:gridCol w="796773">
                  <a:extLst>
                    <a:ext uri="{9D8B030D-6E8A-4147-A177-3AD203B41FA5}">
                      <a16:colId xmlns:a16="http://schemas.microsoft.com/office/drawing/2014/main" val="2417164503"/>
                    </a:ext>
                  </a:extLst>
                </a:gridCol>
                <a:gridCol w="698541">
                  <a:extLst>
                    <a:ext uri="{9D8B030D-6E8A-4147-A177-3AD203B41FA5}">
                      <a16:colId xmlns:a16="http://schemas.microsoft.com/office/drawing/2014/main" val="3306262916"/>
                    </a:ext>
                  </a:extLst>
                </a:gridCol>
                <a:gridCol w="796773">
                  <a:extLst>
                    <a:ext uri="{9D8B030D-6E8A-4147-A177-3AD203B41FA5}">
                      <a16:colId xmlns:a16="http://schemas.microsoft.com/office/drawing/2014/main" val="1481883983"/>
                    </a:ext>
                  </a:extLst>
                </a:gridCol>
                <a:gridCol w="698541">
                  <a:extLst>
                    <a:ext uri="{9D8B030D-6E8A-4147-A177-3AD203B41FA5}">
                      <a16:colId xmlns:a16="http://schemas.microsoft.com/office/drawing/2014/main" val="3862539447"/>
                    </a:ext>
                  </a:extLst>
                </a:gridCol>
              </a:tblGrid>
              <a:tr h="542275">
                <a:tc gridSpan="1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Elected Officials' Salaries &amp; Corresponding Percentage Increases 2021-2026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756737"/>
                  </a:ext>
                </a:extLst>
              </a:tr>
              <a:tr h="448869"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Elected Official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2022*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2026*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098854"/>
                  </a:ext>
                </a:extLst>
              </a:tr>
              <a:tr h="4488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Increase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Increase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Increase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Increase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Increase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Salary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826613"/>
                  </a:ext>
                </a:extLst>
              </a:tr>
              <a:tr h="4488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Mayor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$200,670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$204,683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3.63%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$212,108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4.21%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$221,032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$231,531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17.94%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$273,063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974964"/>
                  </a:ext>
                </a:extLst>
              </a:tr>
              <a:tr h="4488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Council President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$72,481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$86,977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3.63%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$90,131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4.21%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$93,923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$98,384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17.94%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$116,032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513480"/>
                  </a:ext>
                </a:extLst>
              </a:tr>
              <a:tr h="4488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Counclmember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$60,251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$72,301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3.63%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$74,922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4.21%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$78,074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$81,783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17.94%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$96,453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1762740"/>
                  </a:ext>
                </a:extLst>
              </a:tr>
              <a:tr h="4488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City Attorney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$192,634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$200,339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3.63%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$207,606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4.21%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$216,340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$226,616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9.59%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$248,345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181554"/>
                  </a:ext>
                </a:extLst>
              </a:tr>
              <a:tr h="4488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City Auditor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$192,634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$200,339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3.63%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$207,606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4.21%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$216,340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$226,616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9.59%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$248,345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809150"/>
                  </a:ext>
                </a:extLst>
              </a:tr>
              <a:tr h="7290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*EOCC percentage increase applied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5974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21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CFAD14-1AAA-8CDA-A49B-523FD6C66F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0E2340"/>
                </a:solidFill>
                <a:effectLst/>
                <a:uLnTx/>
                <a:uFillTx/>
                <a:latin typeface="Arial Black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E2340"/>
              </a:solidFill>
              <a:effectLst/>
              <a:uLnTx/>
              <a:uFillTx/>
              <a:latin typeface="Arial Black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3DB93E-EDBD-31EA-2987-593088184BA3}"/>
              </a:ext>
            </a:extLst>
          </p:cNvPr>
          <p:cNvSpPr/>
          <p:nvPr/>
        </p:nvSpPr>
        <p:spPr>
          <a:xfrm>
            <a:off x="-8878" y="6142109"/>
            <a:ext cx="12192000" cy="73364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E2340"/>
              </a:solidFill>
              <a:effectLst/>
              <a:uLnTx/>
              <a:uFillTx/>
              <a:latin typeface="Sabon Next LT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DA3405-74FA-710F-49D8-AB0B028A19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 bwMode="auto">
          <a:xfrm>
            <a:off x="159798" y="6179212"/>
            <a:ext cx="1171852" cy="6531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D335002-BEA2-0637-D9C9-CC4CCC758D0D}"/>
              </a:ext>
            </a:extLst>
          </p:cNvPr>
          <p:cNvGraphicFramePr>
            <a:graphicFrameLocks noGrp="1"/>
          </p:cNvGraphicFramePr>
          <p:nvPr/>
        </p:nvGraphicFramePr>
        <p:xfrm>
          <a:off x="1597982" y="1358283"/>
          <a:ext cx="8840492" cy="4536846"/>
        </p:xfrm>
        <a:graphic>
          <a:graphicData uri="http://schemas.openxmlformats.org/drawingml/2006/table">
            <a:tbl>
              <a:tblPr/>
              <a:tblGrid>
                <a:gridCol w="1482347">
                  <a:extLst>
                    <a:ext uri="{9D8B030D-6E8A-4147-A177-3AD203B41FA5}">
                      <a16:colId xmlns:a16="http://schemas.microsoft.com/office/drawing/2014/main" val="2622213494"/>
                    </a:ext>
                  </a:extLst>
                </a:gridCol>
                <a:gridCol w="928698">
                  <a:extLst>
                    <a:ext uri="{9D8B030D-6E8A-4147-A177-3AD203B41FA5}">
                      <a16:colId xmlns:a16="http://schemas.microsoft.com/office/drawing/2014/main" val="3030620089"/>
                    </a:ext>
                  </a:extLst>
                </a:gridCol>
                <a:gridCol w="928698">
                  <a:extLst>
                    <a:ext uri="{9D8B030D-6E8A-4147-A177-3AD203B41FA5}">
                      <a16:colId xmlns:a16="http://schemas.microsoft.com/office/drawing/2014/main" val="326008632"/>
                    </a:ext>
                  </a:extLst>
                </a:gridCol>
                <a:gridCol w="928698">
                  <a:extLst>
                    <a:ext uri="{9D8B030D-6E8A-4147-A177-3AD203B41FA5}">
                      <a16:colId xmlns:a16="http://schemas.microsoft.com/office/drawing/2014/main" val="420329489"/>
                    </a:ext>
                  </a:extLst>
                </a:gridCol>
                <a:gridCol w="928698">
                  <a:extLst>
                    <a:ext uri="{9D8B030D-6E8A-4147-A177-3AD203B41FA5}">
                      <a16:colId xmlns:a16="http://schemas.microsoft.com/office/drawing/2014/main" val="958214124"/>
                    </a:ext>
                  </a:extLst>
                </a:gridCol>
                <a:gridCol w="928698">
                  <a:extLst>
                    <a:ext uri="{9D8B030D-6E8A-4147-A177-3AD203B41FA5}">
                      <a16:colId xmlns:a16="http://schemas.microsoft.com/office/drawing/2014/main" val="3057637201"/>
                    </a:ext>
                  </a:extLst>
                </a:gridCol>
                <a:gridCol w="928698">
                  <a:extLst>
                    <a:ext uri="{9D8B030D-6E8A-4147-A177-3AD203B41FA5}">
                      <a16:colId xmlns:a16="http://schemas.microsoft.com/office/drawing/2014/main" val="2188267277"/>
                    </a:ext>
                  </a:extLst>
                </a:gridCol>
                <a:gridCol w="928698">
                  <a:extLst>
                    <a:ext uri="{9D8B030D-6E8A-4147-A177-3AD203B41FA5}">
                      <a16:colId xmlns:a16="http://schemas.microsoft.com/office/drawing/2014/main" val="812411315"/>
                    </a:ext>
                  </a:extLst>
                </a:gridCol>
                <a:gridCol w="857259">
                  <a:extLst>
                    <a:ext uri="{9D8B030D-6E8A-4147-A177-3AD203B41FA5}">
                      <a16:colId xmlns:a16="http://schemas.microsoft.com/office/drawing/2014/main" val="1617194357"/>
                    </a:ext>
                  </a:extLst>
                </a:gridCol>
              </a:tblGrid>
              <a:tr h="347638">
                <a:tc gridSpan="9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Wage Increases by City of Columbus Employee Group 2015-2025</a:t>
                      </a:r>
                      <a:r>
                        <a:rPr lang="en-US" sz="2000" b="1" i="0" u="none" strike="noStrike" dirty="0">
                          <a:solidFill>
                            <a:srgbClr val="D9D9D9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3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068224"/>
                  </a:ext>
                </a:extLst>
              </a:tr>
              <a:tr h="5073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AFSCME Local 1632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AFSCME Local 2191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CWA Local 4502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FOP Lodge 9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FOP/OLC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IAFF    Local 67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MCP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by Year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445945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3.25%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3.11%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2408684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3.25%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3.04%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133216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3.25%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3.04%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276358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3.25%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3.04%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123650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2.81%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620805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147537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2.57%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1546130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3.26%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502624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4.77%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541597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4.44%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0523525"/>
                  </a:ext>
                </a:extLst>
              </a:tr>
              <a:tr h="2877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4.36%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0189313"/>
                  </a:ext>
                </a:extLst>
              </a:tr>
              <a:tr h="5073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by Group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2.68%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2.95%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3.14%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3.68%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3.09%</a:t>
                      </a:r>
                    </a:p>
                  </a:txBody>
                  <a:tcPr marL="6350" marR="6350" marT="635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411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02160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ity of Columbus">
      <a:dk1>
        <a:srgbClr val="0E2340"/>
      </a:dk1>
      <a:lt1>
        <a:srgbClr val="FFFFFF"/>
      </a:lt1>
      <a:dk2>
        <a:srgbClr val="00529B"/>
      </a:dk2>
      <a:lt2>
        <a:srgbClr val="E10012"/>
      </a:lt2>
      <a:accent1>
        <a:srgbClr val="00529B"/>
      </a:accent1>
      <a:accent2>
        <a:srgbClr val="0E2340"/>
      </a:accent2>
      <a:accent3>
        <a:srgbClr val="00529B"/>
      </a:accent3>
      <a:accent4>
        <a:srgbClr val="E10012"/>
      </a:accent4>
      <a:accent5>
        <a:srgbClr val="FFFFFF"/>
      </a:accent5>
      <a:accent6>
        <a:srgbClr val="0E2340"/>
      </a:accent6>
      <a:hlink>
        <a:srgbClr val="0E2340"/>
      </a:hlink>
      <a:folHlink>
        <a:srgbClr val="00529B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color block_Win32_SL_v14" id="{59749740-91A0-46B8-82A8-B436C7A8A142}" vid="{B3F8D047-377B-4FC8-B21C-47530C6DE3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2D01BE9FE81B4FA63C3F45273929F5" ma:contentTypeVersion="9" ma:contentTypeDescription="Create a new document." ma:contentTypeScope="" ma:versionID="dd522eaa0f5d7d9f78a010e161a167a6">
  <xsd:schema xmlns:xsd="http://www.w3.org/2001/XMLSchema" xmlns:xs="http://www.w3.org/2001/XMLSchema" xmlns:p="http://schemas.microsoft.com/office/2006/metadata/properties" xmlns:ns3="b0350dc5-e965-4b0b-a5ff-aa9137d4e1d1" targetNamespace="http://schemas.microsoft.com/office/2006/metadata/properties" ma:root="true" ma:fieldsID="a13f8f5392ae2c16ff607ac2921b8918" ns3:_="">
    <xsd:import namespace="b0350dc5-e965-4b0b-a5ff-aa9137d4e1d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350dc5-e965-4b0b-a5ff-aa9137d4e1d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0350dc5-e965-4b0b-a5ff-aa9137d4e1d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43F69B-5206-4A0B-B431-BEE94C14B1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350dc5-e965-4b0b-a5ff-aa9137d4e1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A569B9-AF5F-4CEE-8B07-DD719676C339}">
  <ds:schemaRefs>
    <ds:schemaRef ds:uri="b0350dc5-e965-4b0b-a5ff-aa9137d4e1d1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2731933-3B8D-4203-864E-74E1315901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395</Words>
  <Application>Microsoft Office PowerPoint</Application>
  <PresentationFormat>Widescreen</PresentationFormat>
  <Paragraphs>198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Custom</vt:lpstr>
      <vt:lpstr>2026 Citizens' Commission on elected official compensation</vt:lpstr>
      <vt:lpstr>PowerPoint Presentation</vt:lpstr>
      <vt:lpstr>PowerPoint Presentation</vt:lpstr>
    </vt:vector>
  </TitlesOfParts>
  <Company>City of Columbus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Estose, Kirsten M.</dc:creator>
  <cp:lastModifiedBy>Estose, Kirsten M.</cp:lastModifiedBy>
  <cp:revision>3</cp:revision>
  <dcterms:created xsi:type="dcterms:W3CDTF">2026-01-30T01:42:34Z</dcterms:created>
  <dcterms:modified xsi:type="dcterms:W3CDTF">2026-01-30T01:45:40Z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0x0101003C2D01BE9FE81B4FA63C3F45273929F5</vt:lpwstr>
  </property>
</Properties>
</file>