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43" r:id="rId5"/>
    <p:sldMasterId id="2147483756" r:id="rId6"/>
  </p:sldMasterIdLst>
  <p:notesMasterIdLst>
    <p:notesMasterId r:id="rId16"/>
  </p:notesMasterIdLst>
  <p:sldIdLst>
    <p:sldId id="256" r:id="rId7"/>
    <p:sldId id="2147482663" r:id="rId8"/>
    <p:sldId id="2147482664" r:id="rId9"/>
    <p:sldId id="2147482610" r:id="rId10"/>
    <p:sldId id="2147482613" r:id="rId11"/>
    <p:sldId id="2147482614" r:id="rId12"/>
    <p:sldId id="2147482661" r:id="rId13"/>
    <p:sldId id="2147482662" r:id="rId14"/>
    <p:sldId id="2147482646" r:id="rId15"/>
  </p:sldIdLst>
  <p:sldSz cx="12192000" cy="6858000"/>
  <p:notesSz cx="7010400" cy="92964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ACCB2B-A379-979B-6893-545B9E734CC7}" name="Chaney, Ashley N." initials="CA" userId="S::anchaney@columbus.gov::2a08dc5b-38e3-474c-9168-005b11dd187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8AED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598" autoAdjust="0"/>
  </p:normalViewPr>
  <p:slideViewPr>
    <p:cSldViewPr snapToGrid="0">
      <p:cViewPr varScale="1">
        <p:scale>
          <a:sx n="87" d="100"/>
          <a:sy n="87" d="100"/>
        </p:scale>
        <p:origin x="1512" y="84"/>
      </p:cViewPr>
      <p:guideLst/>
    </p:cSldViewPr>
  </p:slideViewPr>
  <p:notesTextViewPr>
    <p:cViewPr>
      <p:scale>
        <a:sx n="1" d="1"/>
        <a:sy n="1" d="1"/>
      </p:scale>
      <p:origin x="0" y="0"/>
    </p:cViewPr>
  </p:notesTextViewPr>
  <p:notesViewPr>
    <p:cSldViewPr snapToGrid="0">
      <p:cViewPr varScale="1">
        <p:scale>
          <a:sx n="84" d="100"/>
          <a:sy n="84" d="100"/>
        </p:scale>
        <p:origin x="305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latin typeface="Calibri" panose="020F0502020204030204" pitchFamily="34" charset="0"/>
                <a:ea typeface="Calibri" panose="020F0502020204030204" pitchFamily="34" charset="0"/>
                <a:cs typeface="Calibri" panose="020F0502020204030204" pitchFamily="34" charset="0"/>
              </a:rPr>
              <a:t>2026 Operating Budget</a:t>
            </a:r>
          </a:p>
          <a:p>
            <a:pPr>
              <a:defRPr sz="1600" b="1"/>
            </a:pPr>
            <a:r>
              <a:rPr lang="en-US" sz="1600" b="1" dirty="0">
                <a:latin typeface="Calibri" panose="020F0502020204030204" pitchFamily="34" charset="0"/>
                <a:ea typeface="Calibri" panose="020F0502020204030204" pitchFamily="34" charset="0"/>
                <a:cs typeface="Calibri" panose="020F0502020204030204" pitchFamily="34" charset="0"/>
              </a:rPr>
              <a:t>~$2.7B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Sheet1!$D$4</c:f>
              <c:strCache>
                <c:ptCount val="1"/>
                <c:pt idx="0">
                  <c:v>2026 Budget</c:v>
                </c:pt>
              </c:strCache>
            </c:strRef>
          </c:tx>
          <c:dPt>
            <c:idx val="0"/>
            <c:bubble3D val="0"/>
            <c:spPr>
              <a:solidFill>
                <a:schemeClr val="tx2">
                  <a:lumMod val="50000"/>
                  <a:lumOff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E71E-48F4-A891-44F28F56486D}"/>
              </c:ext>
            </c:extLst>
          </c:dPt>
          <c:dPt>
            <c:idx val="1"/>
            <c:bubble3D val="0"/>
            <c:spPr>
              <a:solidFill>
                <a:srgbClr val="FFC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E71E-48F4-A891-44F28F56486D}"/>
              </c:ext>
            </c:extLst>
          </c:dPt>
          <c:dPt>
            <c:idx val="2"/>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5-E71E-48F4-A891-44F28F56486D}"/>
              </c:ext>
            </c:extLst>
          </c:dPt>
          <c:dPt>
            <c:idx val="3"/>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7-E71E-48F4-A891-44F28F56486D}"/>
              </c:ext>
            </c:extLst>
          </c:dPt>
          <c:dLbls>
            <c:dLbl>
              <c:idx val="0"/>
              <c:layout>
                <c:manualLayout>
                  <c:x val="-0.22544257010755303"/>
                  <c:y val="1.6368167165950496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fld id="{C67DD060-778B-482E-8C49-CCA63E3F2F87}" type="CATEGORYNAME">
                      <a:rPr lang="en-US" dirty="0"/>
                      <a:pPr>
                        <a:defRPr sz="1400" b="1"/>
                      </a:pPr>
                      <a:t>[CATEGORY NAME]</a:t>
                    </a:fld>
                    <a:r>
                      <a:rPr lang="en-US" baseline="0" dirty="0"/>
                      <a:t>
$1.26B
</a:t>
                    </a:r>
                    <a:fld id="{EA8F9E48-9188-4620-96F0-0E06412BCA87}" type="PERCENTAGE">
                      <a:rPr lang="en-US" baseline="0" dirty="0"/>
                      <a:pPr>
                        <a:defRPr sz="1400" b="1"/>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14309891366495139"/>
                      <c:h val="0.14076971285290332"/>
                    </c:manualLayout>
                  </c15:layout>
                  <c15:dlblFieldTable/>
                  <c15:showDataLabelsRange val="0"/>
                </c:ext>
                <c:ext xmlns:c16="http://schemas.microsoft.com/office/drawing/2014/chart" uri="{C3380CC4-5D6E-409C-BE32-E72D297353CC}">
                  <c16:uniqueId val="{00000001-E71E-48F4-A891-44F28F56486D}"/>
                </c:ext>
              </c:extLst>
            </c:dLbl>
            <c:dLbl>
              <c:idx val="1"/>
              <c:tx>
                <c:rich>
                  <a:bodyPr/>
                  <a:lstStyle/>
                  <a:p>
                    <a:fld id="{5948B8D1-B479-42AE-8E3E-28E3CA66BEF7}" type="CATEGORYNAME">
                      <a:rPr lang="en-US"/>
                      <a:pPr/>
                      <a:t>[CATEGORY NAME]</a:t>
                    </a:fld>
                    <a:r>
                      <a:rPr lang="en-US" baseline="0" dirty="0"/>
                      <a:t>
$278M
</a:t>
                    </a:r>
                    <a:fld id="{196EB73E-F159-4031-8CB6-FE15CEBA5495}"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71E-48F4-A891-44F28F56486D}"/>
                </c:ext>
              </c:extLst>
            </c:dLbl>
            <c:dLbl>
              <c:idx val="2"/>
              <c:tx>
                <c:rich>
                  <a:bodyPr/>
                  <a:lstStyle/>
                  <a:p>
                    <a:fld id="{BCD35969-BF66-4079-962B-EE1ACD85AA2D}" type="CATEGORYNAME">
                      <a:rPr lang="en-US"/>
                      <a:pPr/>
                      <a:t>[CATEGORY NAME]</a:t>
                    </a:fld>
                    <a:r>
                      <a:rPr lang="en-US" baseline="0" dirty="0"/>
                      <a:t>
$148M
</a:t>
                    </a:r>
                    <a:fld id="{9A3D421C-1F1D-4A1F-B32D-055B3411261B}"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71E-48F4-A891-44F28F56486D}"/>
                </c:ext>
              </c:extLst>
            </c:dLbl>
            <c:dLbl>
              <c:idx val="3"/>
              <c:layout>
                <c:manualLayout>
                  <c:x val="0.19565808133331533"/>
                  <c:y val="7.0444285706776216E-2"/>
                </c:manualLayout>
              </c:layout>
              <c:tx>
                <c:rich>
                  <a:bodyPr/>
                  <a:lstStyle/>
                  <a:p>
                    <a:fld id="{24611265-03D2-411E-B703-ACC633729CA6}" type="CATEGORYNAME">
                      <a:rPr lang="en-US"/>
                      <a:pPr/>
                      <a:t>[CATEGORY NAME]</a:t>
                    </a:fld>
                    <a:r>
                      <a:rPr lang="en-US" baseline="0" dirty="0"/>
                      <a:t>
</a:t>
                    </a:r>
                    <a:fld id="{CD13DBC4-C02C-4FE4-A1C2-BB0EF1E699D4}" type="VALUE">
                      <a:rPr lang="en-US" baseline="0" smtClean="0"/>
                      <a:pPr/>
                      <a:t>[VALUE]</a:t>
                    </a:fld>
                    <a:r>
                      <a:rPr lang="en-US" baseline="0" dirty="0"/>
                      <a:t>M
</a:t>
                    </a:r>
                    <a:fld id="{F472EAF0-23C7-4244-AAB2-279358EE9318}"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71E-48F4-A891-44F28F56486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Sheet1!$C$5:$C$8</c:f>
              <c:strCache>
                <c:ptCount val="4"/>
                <c:pt idx="0">
                  <c:v>General</c:v>
                </c:pt>
                <c:pt idx="1">
                  <c:v>Special Revenue</c:v>
                </c:pt>
                <c:pt idx="2">
                  <c:v>Internal Service</c:v>
                </c:pt>
                <c:pt idx="3">
                  <c:v>Enterprise</c:v>
                </c:pt>
              </c:strCache>
            </c:strRef>
          </c:cat>
          <c:val>
            <c:numRef>
              <c:f>Sheet1!$D$5:$D$8</c:f>
              <c:numCache>
                <c:formatCode>"$"#,##0_);[Red]\("$"#,##0\)</c:formatCode>
                <c:ptCount val="4"/>
                <c:pt idx="0">
                  <c:v>1256.877066</c:v>
                </c:pt>
                <c:pt idx="1">
                  <c:v>278</c:v>
                </c:pt>
                <c:pt idx="2">
                  <c:v>148</c:v>
                </c:pt>
                <c:pt idx="3">
                  <c:v>983</c:v>
                </c:pt>
              </c:numCache>
            </c:numRef>
          </c:val>
          <c:extLst>
            <c:ext xmlns:c16="http://schemas.microsoft.com/office/drawing/2014/chart" uri="{C3380CC4-5D6E-409C-BE32-E72D297353CC}">
              <c16:uniqueId val="{00000008-E71E-48F4-A891-44F28F56486D}"/>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General Fund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rgbClr val="0070C0"/>
            </a:solidFill>
            <a:ln>
              <a:solidFill>
                <a:srgbClr val="0070C0"/>
              </a:solidFill>
            </a:ln>
            <a:effectLst/>
            <a:sp3d>
              <a:contourClr>
                <a:srgbClr val="0070C0"/>
              </a:contourClr>
            </a:sp3d>
          </c:spPr>
          <c:invertIfNegative val="0"/>
          <c:dLbls>
            <c:dLbl>
              <c:idx val="0"/>
              <c:layout>
                <c:manualLayout>
                  <c:x val="1.3888899181719932E-2"/>
                  <c:y val="-0.22089947089947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BE-4084-8619-9D87CD297C63}"/>
                </c:ext>
              </c:extLst>
            </c:dLbl>
            <c:dLbl>
              <c:idx val="1"/>
              <c:layout>
                <c:manualLayout>
                  <c:x val="1.6666728423652927E-2"/>
                  <c:y val="-0.320105820105820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BE-4084-8619-9D87CD297C63}"/>
                </c:ext>
              </c:extLst>
            </c:dLbl>
            <c:dLbl>
              <c:idx val="2"/>
              <c:layout>
                <c:manualLayout>
                  <c:x val="1.6666728423652927E-2"/>
                  <c:y val="-0.371693121693121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BE-4084-8619-9D87CD297C63}"/>
                </c:ext>
              </c:extLst>
            </c:dLbl>
            <c:dLbl>
              <c:idx val="3"/>
              <c:layout>
                <c:manualLayout>
                  <c:x val="1.3529473521692141E-2"/>
                  <c:y val="-0.431878306878306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BE-4084-8619-9D87CD297C63}"/>
                </c:ext>
              </c:extLst>
            </c:dLbl>
            <c:spPr>
              <a:noFill/>
              <a:ln>
                <a:noFill/>
              </a:ln>
              <a:effectLst/>
            </c:spPr>
            <c:txPr>
              <a:bodyPr rot="0" spcFirstLastPara="1" vertOverflow="ellipsis" vert="horz" wrap="square" lIns="38100" tIns="19050" rIns="38100" bIns="19050" anchor="t" anchorCtr="0">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Sheet2!$B$5:$E$5</c:f>
              <c:strCache>
                <c:ptCount val="4"/>
                <c:pt idx="0">
                  <c:v>2023 Actual</c:v>
                </c:pt>
                <c:pt idx="1">
                  <c:v>2024 Actual</c:v>
                </c:pt>
                <c:pt idx="2">
                  <c:v>2025 Budget</c:v>
                </c:pt>
                <c:pt idx="3">
                  <c:v>2026 Proposed</c:v>
                </c:pt>
              </c:strCache>
            </c:strRef>
          </c:cat>
          <c:val>
            <c:numRef>
              <c:f>Sheet2!$B$6:$E$6</c:f>
              <c:numCache>
                <c:formatCode>"$"#,##0_);[Red]\("$"#,##0\)</c:formatCode>
                <c:ptCount val="4"/>
                <c:pt idx="0">
                  <c:v>1136.9721460000001</c:v>
                </c:pt>
                <c:pt idx="1">
                  <c:v>1197.8687729999999</c:v>
                </c:pt>
                <c:pt idx="2">
                  <c:v>1226.3534079999999</c:v>
                </c:pt>
                <c:pt idx="3">
                  <c:v>1256.877066</c:v>
                </c:pt>
              </c:numCache>
            </c:numRef>
          </c:val>
          <c:extLst>
            <c:ext xmlns:c16="http://schemas.microsoft.com/office/drawing/2014/chart" uri="{C3380CC4-5D6E-409C-BE32-E72D297353CC}">
              <c16:uniqueId val="{00000004-06BE-4084-8619-9D87CD297C63}"/>
            </c:ext>
          </c:extLst>
        </c:ser>
        <c:dLbls>
          <c:showLegendKey val="0"/>
          <c:showVal val="0"/>
          <c:showCatName val="0"/>
          <c:showSerName val="0"/>
          <c:showPercent val="0"/>
          <c:showBubbleSize val="0"/>
        </c:dLbls>
        <c:gapWidth val="150"/>
        <c:shape val="box"/>
        <c:axId val="1264861455"/>
        <c:axId val="1264849935"/>
        <c:axId val="0"/>
      </c:bar3DChart>
      <c:catAx>
        <c:axId val="126486145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264849935"/>
        <c:crosses val="autoZero"/>
        <c:auto val="1"/>
        <c:lblAlgn val="ctr"/>
        <c:lblOffset val="100"/>
        <c:noMultiLvlLbl val="0"/>
      </c:catAx>
      <c:valAx>
        <c:axId val="126484993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2648614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E19-4735-B0CF-88FA9129E14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E19-4735-B0CF-88FA9129E14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E19-4735-B0CF-88FA9129E14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E19-4735-B0CF-88FA9129E149}"/>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BE19-4735-B0CF-88FA9129E149}"/>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BE19-4735-B0CF-88FA9129E149}"/>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BE19-4735-B0CF-88FA9129E149}"/>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BE19-4735-B0CF-88FA9129E149}"/>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BE19-4735-B0CF-88FA9129E149}"/>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Sheet4!$H$24:$H$32</c:f>
              <c:strCache>
                <c:ptCount val="9"/>
                <c:pt idx="0">
                  <c:v>Internal Operations</c:v>
                </c:pt>
                <c:pt idx="1">
                  <c:v>Public Safety &amp; Violence Prevention</c:v>
                </c:pt>
                <c:pt idx="2">
                  <c:v>Public Service</c:v>
                </c:pt>
                <c:pt idx="3">
                  <c:v>Columbus Water &amp; Power</c:v>
                </c:pt>
                <c:pt idx="4">
                  <c:v>Columbus Public Health</c:v>
                </c:pt>
                <c:pt idx="5">
                  <c:v>Recreation &amp; Parks</c:v>
                </c:pt>
                <c:pt idx="6">
                  <c:v>Development</c:v>
                </c:pt>
                <c:pt idx="7">
                  <c:v>Building &amp; Zoning Services</c:v>
                </c:pt>
                <c:pt idx="8">
                  <c:v>Other Investments</c:v>
                </c:pt>
              </c:strCache>
            </c:strRef>
          </c:cat>
          <c:val>
            <c:numRef>
              <c:f>Sheet4!$I$24:$I$32</c:f>
              <c:numCache>
                <c:formatCode>"$"#,##0_);[Red]\("$"#,##0\)</c:formatCode>
                <c:ptCount val="9"/>
                <c:pt idx="0">
                  <c:v>342919777</c:v>
                </c:pt>
                <c:pt idx="1">
                  <c:v>858156282</c:v>
                </c:pt>
                <c:pt idx="2">
                  <c:v>178911569</c:v>
                </c:pt>
                <c:pt idx="3">
                  <c:v>951240600</c:v>
                </c:pt>
                <c:pt idx="4">
                  <c:v>78102271</c:v>
                </c:pt>
                <c:pt idx="5">
                  <c:v>138014776</c:v>
                </c:pt>
                <c:pt idx="6">
                  <c:v>40605003</c:v>
                </c:pt>
                <c:pt idx="7">
                  <c:v>46889513</c:v>
                </c:pt>
                <c:pt idx="8">
                  <c:v>30787639</c:v>
                </c:pt>
              </c:numCache>
            </c:numRef>
          </c:val>
          <c:extLst>
            <c:ext xmlns:c16="http://schemas.microsoft.com/office/drawing/2014/chart" uri="{C3380CC4-5D6E-409C-BE32-E72D297353CC}">
              <c16:uniqueId val="{00000012-BE19-4735-B0CF-88FA9129E149}"/>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9FC15AD-B5A0-4B07-A492-BD131BDE3A6C}" type="datetimeFigureOut">
              <a:rPr lang="en-US" smtClean="0"/>
              <a:t>2/12/2026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CDCD25B-E2EF-4ED6-8613-0E05CB878FC7}" type="slidenum">
              <a:rPr lang="en-US" smtClean="0"/>
              <a:t>‹#›</a:t>
            </a:fld>
            <a:endParaRPr lang="en-US"/>
          </a:p>
        </p:txBody>
      </p:sp>
    </p:spTree>
    <p:extLst>
      <p:ext uri="{BB962C8B-B14F-4D97-AF65-F5344CB8AC3E}">
        <p14:creationId xmlns:p14="http://schemas.microsoft.com/office/powerpoint/2010/main" val="4238859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16619" y="4548457"/>
            <a:ext cx="5732949" cy="3721466"/>
          </a:xfrm>
          <a:prstGeom prst="rect">
            <a:avLst/>
          </a:prstGeom>
        </p:spPr>
        <p:txBody>
          <a:bodyPr spcFirstLastPara="1" wrap="square" lIns="94932" tIns="47453" rIns="94932" bIns="47453" anchor="t" anchorCtr="0">
            <a:noAutofit/>
          </a:bodyPr>
          <a:lstStyle/>
          <a:p>
            <a:pPr defTabSz="931774">
              <a:defRPr/>
            </a:pPr>
            <a:endParaRPr lang="en-US" dirty="0"/>
          </a:p>
        </p:txBody>
      </p:sp>
      <p:sp>
        <p:nvSpPr>
          <p:cNvPr id="86" name="Google Shape;86;p1: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2191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54FA4-ED92-25F2-C3F1-0672954A25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EBEE02-7DA3-C2D0-9726-CFA52560E7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7915DB-CE52-6589-B4BD-186B9C74072A}"/>
              </a:ext>
            </a:extLst>
          </p:cNvPr>
          <p:cNvSpPr>
            <a:spLocks noGrp="1"/>
          </p:cNvSpPr>
          <p:nvPr>
            <p:ph type="body" idx="1"/>
          </p:nvPr>
        </p:nvSpPr>
        <p:spPr/>
        <p:txBody>
          <a:bodyPr/>
          <a:lstStyle/>
          <a:p>
            <a:pPr marL="471225" lvl="1"/>
            <a:endParaRPr lang="en-US" dirty="0"/>
          </a:p>
          <a:p>
            <a:pPr marL="471225" lvl="1"/>
            <a:endParaRPr lang="en-US" dirty="0"/>
          </a:p>
          <a:p>
            <a:pPr marL="471225" lvl="1"/>
            <a:endParaRPr lang="en-US" dirty="0"/>
          </a:p>
          <a:p>
            <a:pPr marL="471225" lvl="1"/>
            <a:endParaRPr lang="en-US" dirty="0"/>
          </a:p>
          <a:p>
            <a:pPr marL="647935" lvl="1" indent="-17671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D2B3A36-3A12-4633-8991-8BA548E0350E}"/>
              </a:ext>
            </a:extLst>
          </p:cNvPr>
          <p:cNvSpPr>
            <a:spLocks noGrp="1"/>
          </p:cNvSpPr>
          <p:nvPr>
            <p:ph type="sldNum" sz="quarter" idx="10"/>
          </p:nvPr>
        </p:nvSpPr>
        <p:spPr/>
        <p:txBody>
          <a:bodyPr/>
          <a:lstStyle/>
          <a:p>
            <a:pPr defTabSz="924879">
              <a:defRPr/>
            </a:pPr>
            <a:fld id="{6CDCD25B-E2EF-4ED6-8613-0E05CB878FC7}" type="slidenum">
              <a:rPr lang="en-US">
                <a:solidFill>
                  <a:prstClr val="black"/>
                </a:solidFill>
                <a:latin typeface="Aptos" panose="02110004020202020204"/>
              </a:rPr>
              <a:pPr defTabSz="924879">
                <a:defRPr/>
              </a:pPr>
              <a:t>2</a:t>
            </a:fld>
            <a:endParaRPr lang="en-US">
              <a:solidFill>
                <a:prstClr val="black"/>
              </a:solidFill>
              <a:latin typeface="Aptos" panose="02110004020202020204"/>
            </a:endParaRPr>
          </a:p>
        </p:txBody>
      </p:sp>
    </p:spTree>
    <p:extLst>
      <p:ext uri="{BB962C8B-B14F-4D97-AF65-F5344CB8AC3E}">
        <p14:creationId xmlns:p14="http://schemas.microsoft.com/office/powerpoint/2010/main" val="1006046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3F4BA-6813-075D-9707-783149B084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8E7676-F36B-003A-6BB0-20276B1B33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C4CF95-45C5-EBE2-0B19-348F3526A454}"/>
              </a:ext>
            </a:extLst>
          </p:cNvPr>
          <p:cNvSpPr>
            <a:spLocks noGrp="1"/>
          </p:cNvSpPr>
          <p:nvPr>
            <p:ph type="body" idx="1"/>
          </p:nvPr>
        </p:nvSpPr>
        <p:spPr/>
        <p:txBody>
          <a:bodyPr/>
          <a:lstStyle/>
          <a:p>
            <a:pPr marL="471225" lvl="1"/>
            <a:endParaRPr lang="en-US" dirty="0"/>
          </a:p>
          <a:p>
            <a:pPr marL="471225" lvl="1"/>
            <a:endParaRPr lang="en-US" dirty="0"/>
          </a:p>
          <a:p>
            <a:pPr marL="471225" lvl="1"/>
            <a:endParaRPr lang="en-US" dirty="0"/>
          </a:p>
          <a:p>
            <a:pPr marL="471225" lvl="1"/>
            <a:endParaRPr lang="en-US" dirty="0"/>
          </a:p>
          <a:p>
            <a:pPr marL="647935" lvl="1" indent="-17671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5ACC0B9-C10F-6187-B7E0-820780ECD9BD}"/>
              </a:ext>
            </a:extLst>
          </p:cNvPr>
          <p:cNvSpPr>
            <a:spLocks noGrp="1"/>
          </p:cNvSpPr>
          <p:nvPr>
            <p:ph type="sldNum" sz="quarter" idx="10"/>
          </p:nvPr>
        </p:nvSpPr>
        <p:spPr/>
        <p:txBody>
          <a:bodyPr/>
          <a:lstStyle/>
          <a:p>
            <a:pPr defTabSz="924879">
              <a:defRPr/>
            </a:pPr>
            <a:fld id="{6CDCD25B-E2EF-4ED6-8613-0E05CB878FC7}" type="slidenum">
              <a:rPr lang="en-US">
                <a:solidFill>
                  <a:prstClr val="black"/>
                </a:solidFill>
                <a:latin typeface="Aptos" panose="02110004020202020204"/>
              </a:rPr>
              <a:pPr defTabSz="924879">
                <a:defRPr/>
              </a:pPr>
              <a:t>3</a:t>
            </a:fld>
            <a:endParaRPr lang="en-US">
              <a:solidFill>
                <a:prstClr val="black"/>
              </a:solidFill>
              <a:latin typeface="Aptos" panose="02110004020202020204"/>
            </a:endParaRPr>
          </a:p>
        </p:txBody>
      </p:sp>
    </p:spTree>
    <p:extLst>
      <p:ext uri="{BB962C8B-B14F-4D97-AF65-F5344CB8AC3E}">
        <p14:creationId xmlns:p14="http://schemas.microsoft.com/office/powerpoint/2010/main" val="2087264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E1C41-BDDF-1AD5-B2D7-A6A560716E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651A33-7C9A-3ABA-F924-B21DE7F13C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6D7FD1-470A-FFB9-5EA7-6350052E0F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528C05-FB21-7E6E-A23F-5B206480D5DC}"/>
              </a:ext>
            </a:extLst>
          </p:cNvPr>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6CDCD25B-E2EF-4ED6-8613-0E05CB878FC7}"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72400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3DFF8-E49B-297E-D39A-A8745650C9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72DEB4-7095-DFDC-3D13-7EF43C33C7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6FF953-B03D-6B08-CDE2-5A39F4634A20}"/>
              </a:ext>
            </a:extLst>
          </p:cNvPr>
          <p:cNvSpPr>
            <a:spLocks noGrp="1"/>
          </p:cNvSpPr>
          <p:nvPr>
            <p:ph type="body" idx="1"/>
          </p:nvPr>
        </p:nvSpPr>
        <p:spPr/>
        <p:txBody>
          <a:bodyPr/>
          <a:lstStyle/>
          <a:p>
            <a:pPr marL="652765" lvl="1" indent="-178027">
              <a:buFont typeface="Arial" panose="020B0604020202020204" pitchFamily="34" charset="0"/>
              <a:buChar char="•"/>
            </a:pPr>
            <a:r>
              <a:rPr lang="en-US" dirty="0"/>
              <a:t>TBD</a:t>
            </a:r>
          </a:p>
        </p:txBody>
      </p:sp>
      <p:sp>
        <p:nvSpPr>
          <p:cNvPr id="4" name="Slide Number Placeholder 3">
            <a:extLst>
              <a:ext uri="{FF2B5EF4-FFF2-40B4-BE49-F238E27FC236}">
                <a16:creationId xmlns:a16="http://schemas.microsoft.com/office/drawing/2014/main" id="{6A9571FB-AD85-F575-5D18-E8D1F6FCC438}"/>
              </a:ext>
            </a:extLst>
          </p:cNvPr>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6CDCD25B-E2EF-4ED6-8613-0E05CB878FC7}"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39592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95512-5F1F-F933-6205-1F8AB4BC60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53DDF-5045-1B6F-304D-3689F1AF0D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B8BA1A-9BAB-F58A-90D5-FFEEEDDE41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503061-5BB1-1B3A-5C83-705AFF8E3128}"/>
              </a:ext>
            </a:extLst>
          </p:cNvPr>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6CDCD25B-E2EF-4ED6-8613-0E05CB878FC7}"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34498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755A3-D1AF-A5FC-2CDA-8C72732F5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3E7DE4-619B-E43E-B5B3-F3A090B33A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25AD5D-4942-7EFA-55E9-ABECD96258BF}"/>
              </a:ext>
            </a:extLst>
          </p:cNvPr>
          <p:cNvSpPr>
            <a:spLocks noGrp="1"/>
          </p:cNvSpPr>
          <p:nvPr>
            <p:ph type="body" idx="1"/>
          </p:nvPr>
        </p:nvSpPr>
        <p:spPr/>
        <p:txBody>
          <a:bodyPr/>
          <a:lstStyle/>
          <a:p>
            <a:pPr marL="471225" lvl="1"/>
            <a:r>
              <a:rPr lang="en-US" dirty="0"/>
              <a:t>Notes: GF ~ 2.5% growth vs 2025 adopted [was amended up $15.5M June/July ~ 1.2%]</a:t>
            </a:r>
          </a:p>
          <a:p>
            <a:pPr marL="471225" lvl="1"/>
            <a:r>
              <a:rPr lang="en-US" dirty="0"/>
              <a:t>All Funds ~ 5.5% growth vs 2025 adopted</a:t>
            </a:r>
          </a:p>
          <a:p>
            <a:pPr marL="471225" lvl="1"/>
            <a:r>
              <a:rPr lang="en-US" dirty="0"/>
              <a:t>Special Revenue – BZS, Rec/Parks, CPH, SCMRF</a:t>
            </a:r>
          </a:p>
          <a:p>
            <a:pPr marL="471225" lvl="1"/>
            <a:r>
              <a:rPr lang="en-US" dirty="0"/>
              <a:t>Internal Service – DoT, Fleet, Mail/Print</a:t>
            </a:r>
          </a:p>
          <a:p>
            <a:pPr marL="471225" lvl="1"/>
            <a:endParaRPr lang="en-US" dirty="0"/>
          </a:p>
          <a:p>
            <a:pPr marL="471225" lvl="1"/>
            <a:endParaRPr lang="en-US" dirty="0"/>
          </a:p>
          <a:p>
            <a:pPr marL="471225" lvl="1"/>
            <a:endParaRPr lang="en-US" dirty="0"/>
          </a:p>
          <a:p>
            <a:pPr marL="647935" lvl="1" indent="-17671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B6BDE18-CE0A-6952-4ED2-9505CB69B150}"/>
              </a:ext>
            </a:extLst>
          </p:cNvPr>
          <p:cNvSpPr>
            <a:spLocks noGrp="1"/>
          </p:cNvSpPr>
          <p:nvPr>
            <p:ph type="sldNum" sz="quarter" idx="10"/>
          </p:nvPr>
        </p:nvSpPr>
        <p:spPr/>
        <p:txBody>
          <a:bodyPr/>
          <a:lstStyle/>
          <a:p>
            <a:pPr defTabSz="924879">
              <a:defRPr/>
            </a:pPr>
            <a:fld id="{6CDCD25B-E2EF-4ED6-8613-0E05CB878FC7}" type="slidenum">
              <a:rPr lang="en-US">
                <a:solidFill>
                  <a:prstClr val="black"/>
                </a:solidFill>
                <a:latin typeface="Aptos" panose="02110004020202020204"/>
              </a:rPr>
              <a:pPr defTabSz="924879">
                <a:defRPr/>
              </a:pPr>
              <a:t>7</a:t>
            </a:fld>
            <a:endParaRPr lang="en-US">
              <a:solidFill>
                <a:prstClr val="black"/>
              </a:solidFill>
              <a:latin typeface="Aptos" panose="02110004020202020204"/>
            </a:endParaRPr>
          </a:p>
        </p:txBody>
      </p:sp>
    </p:spTree>
    <p:extLst>
      <p:ext uri="{BB962C8B-B14F-4D97-AF65-F5344CB8AC3E}">
        <p14:creationId xmlns:p14="http://schemas.microsoft.com/office/powerpoint/2010/main" val="2459504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142E6-B099-504B-CA21-6B9D936867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E57943-9F38-0356-DC1F-D9FD54B39A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0773A4-5B1F-121B-10D4-6DC1C10D3EE1}"/>
              </a:ext>
            </a:extLst>
          </p:cNvPr>
          <p:cNvSpPr>
            <a:spLocks noGrp="1"/>
          </p:cNvSpPr>
          <p:nvPr>
            <p:ph type="body" idx="1"/>
          </p:nvPr>
        </p:nvSpPr>
        <p:spPr/>
        <p:txBody>
          <a:bodyPr/>
          <a:lstStyle/>
          <a:p>
            <a:pPr marL="471225" lvl="1"/>
            <a:endParaRPr lang="en-US" dirty="0"/>
          </a:p>
          <a:p>
            <a:pPr marL="471225" lvl="1"/>
            <a:endParaRPr lang="en-US" dirty="0"/>
          </a:p>
          <a:p>
            <a:pPr marL="471225" lvl="1"/>
            <a:endParaRPr lang="en-US" dirty="0"/>
          </a:p>
          <a:p>
            <a:pPr marL="471225" lvl="1"/>
            <a:endParaRPr lang="en-US" dirty="0"/>
          </a:p>
          <a:p>
            <a:pPr marL="647935" lvl="1" indent="-17671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C9DDB33-E090-6436-5413-EB33D6C8D3BE}"/>
              </a:ext>
            </a:extLst>
          </p:cNvPr>
          <p:cNvSpPr>
            <a:spLocks noGrp="1"/>
          </p:cNvSpPr>
          <p:nvPr>
            <p:ph type="sldNum" sz="quarter" idx="10"/>
          </p:nvPr>
        </p:nvSpPr>
        <p:spPr/>
        <p:txBody>
          <a:bodyPr/>
          <a:lstStyle/>
          <a:p>
            <a:pPr defTabSz="924879">
              <a:defRPr/>
            </a:pPr>
            <a:fld id="{6CDCD25B-E2EF-4ED6-8613-0E05CB878FC7}" type="slidenum">
              <a:rPr lang="en-US">
                <a:solidFill>
                  <a:prstClr val="black"/>
                </a:solidFill>
                <a:latin typeface="Aptos" panose="02110004020202020204"/>
              </a:rPr>
              <a:pPr defTabSz="924879">
                <a:defRPr/>
              </a:pPr>
              <a:t>8</a:t>
            </a:fld>
            <a:endParaRPr lang="en-US">
              <a:solidFill>
                <a:prstClr val="black"/>
              </a:solidFill>
              <a:latin typeface="Aptos" panose="02110004020202020204"/>
            </a:endParaRPr>
          </a:p>
        </p:txBody>
      </p:sp>
    </p:spTree>
    <p:extLst>
      <p:ext uri="{BB962C8B-B14F-4D97-AF65-F5344CB8AC3E}">
        <p14:creationId xmlns:p14="http://schemas.microsoft.com/office/powerpoint/2010/main" val="2411976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8BFB1-3976-6D01-2016-EF8063E1A9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9EAD2F-B7E3-42AC-2B96-E8EF9902A4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3163D5-E734-0D3B-2852-7568234D880A}"/>
              </a:ext>
            </a:extLst>
          </p:cNvPr>
          <p:cNvSpPr>
            <a:spLocks noGrp="1"/>
          </p:cNvSpPr>
          <p:nvPr>
            <p:ph type="body" idx="1"/>
          </p:nvPr>
        </p:nvSpPr>
        <p:spPr/>
        <p:txBody>
          <a:bodyPr/>
          <a:lstStyle/>
          <a:p>
            <a:pPr marL="471225" lvl="1"/>
            <a:endParaRPr lang="en-US" dirty="0"/>
          </a:p>
          <a:p>
            <a:pPr marL="471225" lvl="1"/>
            <a:endParaRPr lang="en-US" dirty="0"/>
          </a:p>
          <a:p>
            <a:pPr marL="471225" lvl="1"/>
            <a:endParaRPr lang="en-US" dirty="0"/>
          </a:p>
          <a:p>
            <a:pPr marL="471225" lvl="1"/>
            <a:endParaRPr lang="en-US" dirty="0"/>
          </a:p>
          <a:p>
            <a:pPr marL="647935" lvl="1" indent="-17671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B862145-CF40-BE79-D655-05AA117C36BA}"/>
              </a:ext>
            </a:extLst>
          </p:cNvPr>
          <p:cNvSpPr>
            <a:spLocks noGrp="1"/>
          </p:cNvSpPr>
          <p:nvPr>
            <p:ph type="sldNum" sz="quarter" idx="10"/>
          </p:nvPr>
        </p:nvSpPr>
        <p:spPr/>
        <p:txBody>
          <a:bodyPr/>
          <a:lstStyle/>
          <a:p>
            <a:pPr defTabSz="924879">
              <a:defRPr/>
            </a:pPr>
            <a:fld id="{6CDCD25B-E2EF-4ED6-8613-0E05CB878FC7}" type="slidenum">
              <a:rPr lang="en-US">
                <a:solidFill>
                  <a:prstClr val="black"/>
                </a:solidFill>
                <a:latin typeface="Aptos" panose="02110004020202020204"/>
              </a:rPr>
              <a:pPr defTabSz="924879">
                <a:defRPr/>
              </a:pPr>
              <a:t>9</a:t>
            </a:fld>
            <a:endParaRPr lang="en-US">
              <a:solidFill>
                <a:prstClr val="black"/>
              </a:solidFill>
              <a:latin typeface="Aptos" panose="02110004020202020204"/>
            </a:endParaRPr>
          </a:p>
        </p:txBody>
      </p:sp>
    </p:spTree>
    <p:extLst>
      <p:ext uri="{BB962C8B-B14F-4D97-AF65-F5344CB8AC3E}">
        <p14:creationId xmlns:p14="http://schemas.microsoft.com/office/powerpoint/2010/main" val="1600121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1" descr="slide_with_image.jpg"/>
          <p:cNvPicPr>
            <a:picLocks noChangeAspect="1"/>
          </p:cNvPicPr>
          <p:nvPr/>
        </p:nvPicPr>
        <p:blipFill>
          <a:blip r:embed="rId2"/>
          <a:srcRect/>
          <a:stretch>
            <a:fillRect/>
          </a:stretch>
        </p:blipFill>
        <p:spPr bwMode="auto">
          <a:xfrm>
            <a:off x="0" y="1"/>
            <a:ext cx="12287251" cy="6911975"/>
          </a:xfrm>
          <a:prstGeom prst="rect">
            <a:avLst/>
          </a:prstGeom>
          <a:noFill/>
          <a:ln w="9525">
            <a:noFill/>
            <a:miter lim="800000"/>
            <a:headEnd/>
            <a:tailEnd/>
          </a:ln>
        </p:spPr>
      </p:pic>
      <p:pic>
        <p:nvPicPr>
          <p:cNvPr id="4"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41315" y="5528499"/>
            <a:ext cx="2337829" cy="986271"/>
          </a:xfrm>
          <a:prstGeom prst="rect">
            <a:avLst/>
          </a:prstGeom>
          <a:noFill/>
          <a:ln w="9525">
            <a:noFill/>
            <a:miter lim="800000"/>
            <a:headEnd/>
            <a:tailEnd/>
          </a:ln>
        </p:spPr>
      </p:pic>
      <p:sp>
        <p:nvSpPr>
          <p:cNvPr id="8" name="Text Placeholder 7"/>
          <p:cNvSpPr>
            <a:spLocks noGrp="1"/>
          </p:cNvSpPr>
          <p:nvPr>
            <p:ph type="body" sz="quarter" idx="10" hasCustomPrompt="1"/>
          </p:nvPr>
        </p:nvSpPr>
        <p:spPr>
          <a:xfrm>
            <a:off x="645584" y="871539"/>
            <a:ext cx="10132483" cy="1533525"/>
          </a:xfrm>
        </p:spPr>
        <p:txBody>
          <a:bodyPr/>
          <a:lstStyle>
            <a:lvl1pPr>
              <a:buNone/>
              <a:defRPr sz="4400">
                <a:solidFill>
                  <a:schemeClr val="bg1"/>
                </a:solidFill>
              </a:defRPr>
            </a:lvl1pPr>
            <a:lvl2pPr>
              <a:buNone/>
              <a:defRPr sz="2600">
                <a:solidFill>
                  <a:srgbClr val="90A2CD"/>
                </a:solidFill>
              </a:defRPr>
            </a:lvl2pPr>
          </a:lstStyle>
          <a:p>
            <a:pPr lvl="0"/>
            <a:r>
              <a:rPr lang="en-US" dirty="0"/>
              <a:t>Title</a:t>
            </a:r>
          </a:p>
          <a:p>
            <a:pPr lvl="1"/>
            <a:r>
              <a:rPr lang="en-US" dirty="0"/>
              <a:t>Subtitle</a:t>
            </a:r>
          </a:p>
        </p:txBody>
      </p:sp>
    </p:spTree>
    <p:extLst>
      <p:ext uri="{BB962C8B-B14F-4D97-AF65-F5344CB8AC3E}">
        <p14:creationId xmlns:p14="http://schemas.microsoft.com/office/powerpoint/2010/main" val="1887190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pPr>
            <a:fld id="{D147FD56-D7E6-4560-8433-9C6FD0605803}" type="datetimeFigureOut">
              <a:rPr lang="en-US" smtClean="0">
                <a:solidFill>
                  <a:prstClr val="black"/>
                </a:solidFill>
                <a:ea typeface="ＭＳ Ｐゴシック" pitchFamily="34" charset="-128"/>
              </a:rPr>
              <a:pPr defTabSz="457200" fontAlgn="base">
                <a:spcBef>
                  <a:spcPct val="0"/>
                </a:spcBef>
                <a:spcAft>
                  <a:spcPct val="0"/>
                </a:spcAft>
              </a:pPr>
              <a:t>2/12/2026</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a:solidFill>
                <a:prstClr val="black"/>
              </a:solidFill>
              <a:ea typeface="ＭＳ Ｐゴシック" pitchFamily="34" charset="-128"/>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pPr>
            <a:fld id="{C69247F5-6A52-428C-A430-738F539034BE}" type="slidenum">
              <a:rPr lang="en-US" smtClean="0">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2312492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pPr>
            <a:fld id="{4AB56608-490A-47F1-A028-7845994ACAD9}" type="datetimeFigureOut">
              <a:rPr lang="en-US" smtClean="0">
                <a:solidFill>
                  <a:prstClr val="black"/>
                </a:solidFill>
                <a:ea typeface="ＭＳ Ｐゴシック" pitchFamily="34" charset="-128"/>
              </a:rPr>
              <a:pPr defTabSz="457200" fontAlgn="base">
                <a:spcBef>
                  <a:spcPct val="0"/>
                </a:spcBef>
                <a:spcAft>
                  <a:spcPct val="0"/>
                </a:spcAft>
              </a:pPr>
              <a:t>2/12/2026</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a:solidFill>
                <a:prstClr val="black"/>
              </a:solidFill>
              <a:ea typeface="ＭＳ Ｐゴシック" pitchFamily="34" charset="-128"/>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pPr>
            <a:fld id="{8263E529-9C19-41A5-BEEF-184FA4EEBC68}" type="slidenum">
              <a:rPr lang="en-US" smtClean="0">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186917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Calibri"/>
                <a:cs typeface="Calibri"/>
              </a:defRPr>
            </a:lvl1pPr>
          </a:lstStyle>
          <a:p>
            <a:endParaRPr/>
          </a:p>
        </p:txBody>
      </p:sp>
      <p:sp>
        <p:nvSpPr>
          <p:cNvPr id="3" name="Holder 3"/>
          <p:cNvSpPr>
            <a:spLocks noGrp="1"/>
          </p:cNvSpPr>
          <p:nvPr>
            <p:ph sz="half" idx="2"/>
          </p:nvPr>
        </p:nvSpPr>
        <p:spPr>
          <a:xfrm>
            <a:off x="505292" y="1531365"/>
            <a:ext cx="5394113" cy="369332"/>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sz="half" idx="3"/>
          </p:nvPr>
        </p:nvSpPr>
        <p:spPr>
          <a:xfrm>
            <a:off x="6278880" y="1577340"/>
            <a:ext cx="5303520" cy="49244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48420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32656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65631" y="766346"/>
            <a:ext cx="10460736" cy="67710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15110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5" y="469286"/>
            <a:ext cx="9681295" cy="731520"/>
          </a:xfrm>
        </p:spPr>
        <p:txBody>
          <a:bodyPr vert="horz" lIns="91440" tIns="45720" rIns="91440" bIns="45720" rtlCol="0" anchor="t" anchorCtr="0">
            <a:noAutofit/>
          </a:bodyPr>
          <a:lstStyle>
            <a:lvl1pPr>
              <a:lnSpc>
                <a:spcPct val="100000"/>
              </a:lnSpc>
              <a:defRPr lang="en-US"/>
            </a:lvl1pPr>
          </a:lstStyle>
          <a:p>
            <a:pPr lvl="0"/>
            <a:r>
              <a:rPr lang="en-US"/>
              <a:t>Click to add title</a:t>
            </a:r>
          </a:p>
        </p:txBody>
      </p:sp>
      <p:sp>
        <p:nvSpPr>
          <p:cNvPr id="6" name="Slide Number Placeholder 5"/>
          <p:cNvSpPr>
            <a:spLocks noGrp="1"/>
          </p:cNvSpPr>
          <p:nvPr>
            <p:ph type="sldNum" sz="quarter" idx="12"/>
          </p:nvPr>
        </p:nvSpPr>
        <p:spPr>
          <a:xfrm>
            <a:off x="8778240" y="6377941"/>
            <a:ext cx="2804160" cy="276999"/>
          </a:xfrm>
        </p:spPr>
        <p:txBody>
          <a:bodyPr/>
          <a:lstStyle/>
          <a:p>
            <a:fld id="{5E30DA77-BFEA-4C23-9B89-0140B9A322DF}"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316935"/>
            <a:ext cx="3273859" cy="215444"/>
          </a:xfrm>
          <a:prstGeom prst="rect">
            <a:avLst/>
          </a:prstGeom>
        </p:spPr>
        <p:txBody>
          <a:bodyPr vert="horz" lIns="91440" tIns="45720" rIns="91440" bIns="45720" rtlCol="0" anchor="ctr"/>
          <a:lstStyle>
            <a:lvl1pPr algn="r">
              <a:defRPr sz="800">
                <a:solidFill>
                  <a:schemeClr val="accent1"/>
                </a:solidFill>
              </a:defRPr>
            </a:lvl1pPr>
          </a:lstStyle>
          <a:p>
            <a:endParaRPr lang="en-US"/>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4" y="1499617"/>
            <a:ext cx="9681295" cy="1265731"/>
          </a:xfrm>
        </p:spPr>
        <p:txBody>
          <a:bodyPr/>
          <a:lstStyle>
            <a:lvl1pPr marL="114297" indent="-114297">
              <a:spcBef>
                <a:spcPts val="300"/>
              </a:spcBef>
              <a:spcAft>
                <a:spcPts val="600"/>
              </a:spcAft>
              <a:buClr>
                <a:schemeClr val="accent1"/>
              </a:buClr>
              <a:tabLst/>
              <a:defRPr sz="1425"/>
            </a:lvl1pPr>
            <a:lvl2pPr marL="217483" indent="-98423">
              <a:spcBef>
                <a:spcPts val="0"/>
              </a:spcBef>
              <a:spcAft>
                <a:spcPts val="600"/>
              </a:spcAft>
              <a:buClr>
                <a:schemeClr val="accent1"/>
              </a:buClr>
              <a:tabLst/>
              <a:defRPr sz="1425"/>
            </a:lvl2pPr>
            <a:lvl3pPr marL="314318" indent="-82548">
              <a:spcBef>
                <a:spcPts val="0"/>
              </a:spcBef>
              <a:spcAft>
                <a:spcPts val="600"/>
              </a:spcAft>
              <a:buClr>
                <a:schemeClr val="accent1"/>
              </a:buClr>
              <a:tabLst/>
              <a:defRPr sz="1200"/>
            </a:lvl3pPr>
            <a:lvl4pPr marL="404803" indent="-90486">
              <a:spcBef>
                <a:spcPts val="0"/>
              </a:spcBef>
              <a:spcAft>
                <a:spcPts val="600"/>
              </a:spcAft>
              <a:buClr>
                <a:schemeClr val="accent1"/>
              </a:buClr>
              <a:tabLst/>
              <a:defRPr sz="1125"/>
            </a:lvl4pPr>
            <a:lvl5pPr marL="493701" indent="-80961">
              <a:spcBef>
                <a:spcPts val="0"/>
              </a:spcBef>
              <a:spcAft>
                <a:spcPts val="600"/>
              </a:spcAft>
              <a:buClr>
                <a:schemeClr val="accent1"/>
              </a:buClr>
              <a:tabLst/>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22593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77F5D-D1B1-4ECA-9139-9DDFDC824B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56A86C-3579-4948-A48B-FE4FF6C846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B6C798-DC29-438C-AD5F-40438179D6F4}"/>
              </a:ext>
            </a:extLst>
          </p:cNvPr>
          <p:cNvSpPr>
            <a:spLocks noGrp="1"/>
          </p:cNvSpPr>
          <p:nvPr>
            <p:ph type="dt" sz="half" idx="10"/>
          </p:nvPr>
        </p:nvSpPr>
        <p:spPr/>
        <p:txBody>
          <a:bodyPr/>
          <a:lstStyle/>
          <a:p>
            <a:fld id="{92D3FDB0-5D4B-40B6-95E0-257A6BA75490}" type="datetimeFigureOut">
              <a:rPr lang="en-US" smtClean="0"/>
              <a:t>2/12/2026</a:t>
            </a:fld>
            <a:endParaRPr lang="en-US"/>
          </a:p>
        </p:txBody>
      </p:sp>
      <p:sp>
        <p:nvSpPr>
          <p:cNvPr id="5" name="Footer Placeholder 4">
            <a:extLst>
              <a:ext uri="{FF2B5EF4-FFF2-40B4-BE49-F238E27FC236}">
                <a16:creationId xmlns:a16="http://schemas.microsoft.com/office/drawing/2014/main" id="{EFBB8B20-ECEF-4929-88FA-71F2285A6C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A89D37-8C06-46D7-8DA3-08E6E6DF6267}"/>
              </a:ext>
            </a:extLst>
          </p:cNvPr>
          <p:cNvSpPr>
            <a:spLocks noGrp="1"/>
          </p:cNvSpPr>
          <p:nvPr>
            <p:ph type="sldNum" sz="quarter" idx="12"/>
          </p:nvPr>
        </p:nvSpPr>
        <p:spPr/>
        <p:txBody>
          <a:bodyPr/>
          <a:lstStyle/>
          <a:p>
            <a:fld id="{42274FAA-4AEB-4C9E-8498-671C7137D23C}" type="slidenum">
              <a:rPr lang="en-US" smtClean="0"/>
              <a:t>‹#›</a:t>
            </a:fld>
            <a:endParaRPr lang="en-US"/>
          </a:p>
        </p:txBody>
      </p:sp>
    </p:spTree>
    <p:extLst>
      <p:ext uri="{BB962C8B-B14F-4D97-AF65-F5344CB8AC3E}">
        <p14:creationId xmlns:p14="http://schemas.microsoft.com/office/powerpoint/2010/main" val="331872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0"/>
            <a:ext cx="12191999" cy="6858000"/>
          </a:xfrm>
          <a:prstGeom prst="rect">
            <a:avLst/>
          </a:prstGeom>
        </p:spPr>
      </p:pic>
      <p:sp>
        <p:nvSpPr>
          <p:cNvPr id="2" name="Title 1">
            <a:extLst>
              <a:ext uri="{FF2B5EF4-FFF2-40B4-BE49-F238E27FC236}">
                <a16:creationId xmlns:a16="http://schemas.microsoft.com/office/drawing/2014/main" id="{97477F5D-D1B1-4ECA-9139-9DDFDC824B7B}"/>
              </a:ext>
            </a:extLst>
          </p:cNvPr>
          <p:cNvSpPr>
            <a:spLocks noGrp="1"/>
          </p:cNvSpPr>
          <p:nvPr>
            <p:ph type="ctrTitle"/>
          </p:nvPr>
        </p:nvSpPr>
        <p:spPr>
          <a:xfrm>
            <a:off x="1523996" y="3429000"/>
            <a:ext cx="9144000" cy="1785257"/>
          </a:xfrm>
        </p:spPr>
        <p:txBody>
          <a:bodyPr anchor="b">
            <a:noAutofit/>
          </a:bodyPr>
          <a:lstStyle>
            <a:lvl1pPr algn="ctr">
              <a:defRPr sz="6600" spc="-150">
                <a:solidFill>
                  <a:schemeClr val="bg1"/>
                </a:solidFill>
                <a:latin typeface="Gotham Medium" pitchFamily="50" charset="0"/>
                <a:cs typeface="Gotham Medium" pitchFamily="50" charset="0"/>
              </a:defRPr>
            </a:lvl1pPr>
          </a:lstStyle>
          <a:p>
            <a:r>
              <a:rPr lang="en-US"/>
              <a:t>Click to edit Master title style</a:t>
            </a:r>
          </a:p>
        </p:txBody>
      </p:sp>
      <p:sp>
        <p:nvSpPr>
          <p:cNvPr id="4" name="Date Placeholder 3">
            <a:extLst>
              <a:ext uri="{FF2B5EF4-FFF2-40B4-BE49-F238E27FC236}">
                <a16:creationId xmlns:a16="http://schemas.microsoft.com/office/drawing/2014/main" id="{39B6C798-DC29-438C-AD5F-40438179D6F4}"/>
              </a:ext>
            </a:extLst>
          </p:cNvPr>
          <p:cNvSpPr>
            <a:spLocks noGrp="1"/>
          </p:cNvSpPr>
          <p:nvPr>
            <p:ph type="dt" sz="half" idx="10"/>
          </p:nvPr>
        </p:nvSpPr>
        <p:spPr/>
        <p:txBody>
          <a:bodyPr/>
          <a:lstStyle/>
          <a:p>
            <a:fld id="{92D3FDB0-5D4B-40B6-95E0-257A6BA75490}" type="datetimeFigureOut">
              <a:rPr lang="en-US" smtClean="0"/>
              <a:t>2/12/2026</a:t>
            </a:fld>
            <a:endParaRPr lang="en-US"/>
          </a:p>
        </p:txBody>
      </p:sp>
      <p:sp>
        <p:nvSpPr>
          <p:cNvPr id="5" name="Footer Placeholder 4">
            <a:extLst>
              <a:ext uri="{FF2B5EF4-FFF2-40B4-BE49-F238E27FC236}">
                <a16:creationId xmlns:a16="http://schemas.microsoft.com/office/drawing/2014/main" id="{EFBB8B20-ECEF-4929-88FA-71F2285A6C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A89D37-8C06-46D7-8DA3-08E6E6DF6267}"/>
              </a:ext>
            </a:extLst>
          </p:cNvPr>
          <p:cNvSpPr>
            <a:spLocks noGrp="1"/>
          </p:cNvSpPr>
          <p:nvPr>
            <p:ph type="sldNum" sz="quarter" idx="12"/>
          </p:nvPr>
        </p:nvSpPr>
        <p:spPr/>
        <p:txBody>
          <a:bodyPr/>
          <a:lstStyle/>
          <a:p>
            <a:fld id="{42274FAA-4AEB-4C9E-8498-671C7137D23C}" type="slidenum">
              <a:rPr lang="en-US" smtClean="0"/>
              <a:t>‹#›</a:t>
            </a:fld>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2848" y="274835"/>
            <a:ext cx="1548299" cy="448638"/>
          </a:xfrm>
          <a:prstGeom prst="rect">
            <a:avLst/>
          </a:prstGeom>
        </p:spPr>
      </p:pic>
    </p:spTree>
    <p:extLst>
      <p:ext uri="{BB962C8B-B14F-4D97-AF65-F5344CB8AC3E}">
        <p14:creationId xmlns:p14="http://schemas.microsoft.com/office/powerpoint/2010/main" val="1733922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pic>
        <p:nvPicPr>
          <p:cNvPr id="25" name="Picture 24"/>
          <p:cNvPicPr>
            <a:picLocks noChangeAspect="1"/>
          </p:cNvPicPr>
          <p:nvPr userDrawn="1"/>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803" t="9177" r="34643" b="15725"/>
          <a:stretch/>
        </p:blipFill>
        <p:spPr>
          <a:xfrm>
            <a:off x="4321628" y="0"/>
            <a:ext cx="7870372" cy="6858000"/>
          </a:xfrm>
          <a:prstGeom prst="rect">
            <a:avLst/>
          </a:prstGeom>
        </p:spPr>
      </p:pic>
      <p:sp>
        <p:nvSpPr>
          <p:cNvPr id="26" name="Rectangle 25"/>
          <p:cNvSpPr/>
          <p:nvPr userDrawn="1"/>
        </p:nvSpPr>
        <p:spPr>
          <a:xfrm>
            <a:off x="0" y="0"/>
            <a:ext cx="12192000" cy="6858000"/>
          </a:xfrm>
          <a:prstGeom prst="rect">
            <a:avLst/>
          </a:prstGeom>
          <a:gradFill flip="none" rotWithShape="1">
            <a:gsLst>
              <a:gs pos="0">
                <a:srgbClr val="00539B">
                  <a:shade val="30000"/>
                  <a:satMod val="115000"/>
                  <a:alpha val="20000"/>
                </a:srgbClr>
              </a:gs>
              <a:gs pos="48000">
                <a:srgbClr val="00539B">
                  <a:shade val="67500"/>
                  <a:satMod val="115000"/>
                </a:srgbClr>
              </a:gs>
              <a:gs pos="100000">
                <a:srgbClr val="78AEDC"/>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72274" y="403441"/>
            <a:ext cx="1548299" cy="448638"/>
          </a:xfrm>
          <a:prstGeom prst="rect">
            <a:avLst/>
          </a:prstGeom>
        </p:spPr>
      </p:pic>
      <p:cxnSp>
        <p:nvCxnSpPr>
          <p:cNvPr id="32" name="Straight Connector 31"/>
          <p:cNvCxnSpPr/>
          <p:nvPr userDrawn="1"/>
        </p:nvCxnSpPr>
        <p:spPr>
          <a:xfrm>
            <a:off x="0" y="1058043"/>
            <a:ext cx="12192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42E124D-3080-45F5-B6A7-D94D36371300}"/>
              </a:ext>
            </a:extLst>
          </p:cNvPr>
          <p:cNvSpPr>
            <a:spLocks noGrp="1"/>
          </p:cNvSpPr>
          <p:nvPr>
            <p:ph type="title" hasCustomPrompt="1"/>
          </p:nvPr>
        </p:nvSpPr>
        <p:spPr>
          <a:xfrm>
            <a:off x="838199" y="739649"/>
            <a:ext cx="10515600" cy="352722"/>
          </a:xfrm>
        </p:spPr>
        <p:txBody>
          <a:bodyPr>
            <a:noAutofit/>
          </a:bodyPr>
          <a:lstStyle>
            <a:lvl1pPr marL="0" algn="l" defTabSz="914400" rtl="0" eaLnBrk="1" latinLnBrk="0" hangingPunct="1">
              <a:lnSpc>
                <a:spcPct val="90000"/>
              </a:lnSpc>
              <a:spcBef>
                <a:spcPct val="0"/>
              </a:spcBef>
              <a:buNone/>
              <a:defRPr lang="en-US" sz="4400" kern="1200" dirty="0">
                <a:solidFill>
                  <a:schemeClr val="bg1"/>
                </a:solidFill>
                <a:latin typeface="Gotham Light" pitchFamily="50" charset="0"/>
                <a:ea typeface="+mj-ea"/>
                <a:cs typeface="Gotham Light" pitchFamily="50"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5D62A52-2A0C-4D2E-8FF9-9071861EDDA3}"/>
              </a:ext>
            </a:extLst>
          </p:cNvPr>
          <p:cNvSpPr>
            <a:spLocks noGrp="1"/>
          </p:cNvSpPr>
          <p:nvPr>
            <p:ph idx="1"/>
          </p:nvPr>
        </p:nvSpPr>
        <p:spPr>
          <a:xfrm>
            <a:off x="838199" y="1882478"/>
            <a:ext cx="10515600" cy="3589040"/>
          </a:xfrm>
        </p:spPr>
        <p:txBody>
          <a:bodyPr/>
          <a:lstStyle>
            <a:lvl1pPr>
              <a:defRPr>
                <a:solidFill>
                  <a:schemeClr val="bg1"/>
                </a:solidFill>
                <a:latin typeface="Leelawadee UI" panose="020B0502040204020203" pitchFamily="34" charset="-34"/>
                <a:cs typeface="Leelawadee UI" panose="020B0502040204020203" pitchFamily="34" charset="-34"/>
              </a:defRPr>
            </a:lvl1pPr>
            <a:lvl2pPr>
              <a:defRPr>
                <a:solidFill>
                  <a:schemeClr val="bg1"/>
                </a:solidFill>
                <a:latin typeface="Leelawadee UI" panose="020B0502040204020203" pitchFamily="34" charset="-34"/>
                <a:cs typeface="Leelawadee UI" panose="020B0502040204020203" pitchFamily="34" charset="-34"/>
              </a:defRPr>
            </a:lvl2pPr>
            <a:lvl3pPr>
              <a:defRPr>
                <a:solidFill>
                  <a:schemeClr val="bg1"/>
                </a:solidFill>
                <a:latin typeface="Leelawadee UI" panose="020B0502040204020203" pitchFamily="34" charset="-34"/>
                <a:cs typeface="Leelawadee UI" panose="020B0502040204020203" pitchFamily="34" charset="-34"/>
              </a:defRPr>
            </a:lvl3pPr>
            <a:lvl4pPr>
              <a:defRPr>
                <a:solidFill>
                  <a:schemeClr val="bg1"/>
                </a:solidFill>
                <a:latin typeface="Leelawadee UI" panose="020B0502040204020203" pitchFamily="34" charset="-34"/>
                <a:cs typeface="Leelawadee UI" panose="020B0502040204020203" pitchFamily="34" charset="-34"/>
              </a:defRPr>
            </a:lvl4pPr>
            <a:lvl5pPr>
              <a:defRPr>
                <a:solidFill>
                  <a:schemeClr val="bg1"/>
                </a:solidFill>
                <a:latin typeface="Leelawadee UI" panose="020B0502040204020203" pitchFamily="34" charset="-34"/>
                <a:cs typeface="Leelawadee UI" panose="020B0502040204020203" pitchFamily="34" charset="-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F50422-ACCA-4FF7-BC34-C7628EEE747F}"/>
              </a:ext>
            </a:extLst>
          </p:cNvPr>
          <p:cNvSpPr>
            <a:spLocks noGrp="1"/>
          </p:cNvSpPr>
          <p:nvPr>
            <p:ph type="dt" sz="half" idx="10"/>
          </p:nvPr>
        </p:nvSpPr>
        <p:spPr/>
        <p:txBody>
          <a:bodyPr/>
          <a:lstStyle/>
          <a:p>
            <a:fld id="{92D3FDB0-5D4B-40B6-95E0-257A6BA75490}" type="datetimeFigureOut">
              <a:rPr lang="en-US" smtClean="0"/>
              <a:t>2/12/2026</a:t>
            </a:fld>
            <a:endParaRPr lang="en-US"/>
          </a:p>
        </p:txBody>
      </p:sp>
      <p:sp>
        <p:nvSpPr>
          <p:cNvPr id="5" name="Footer Placeholder 4">
            <a:extLst>
              <a:ext uri="{FF2B5EF4-FFF2-40B4-BE49-F238E27FC236}">
                <a16:creationId xmlns:a16="http://schemas.microsoft.com/office/drawing/2014/main" id="{AAD466D7-E1D4-44A6-9B23-A38BE83995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5C1ABF-6C09-4217-B9DE-DEDFB9E7846A}"/>
              </a:ext>
            </a:extLst>
          </p:cNvPr>
          <p:cNvSpPr>
            <a:spLocks noGrp="1"/>
          </p:cNvSpPr>
          <p:nvPr>
            <p:ph type="sldNum" sz="quarter" idx="12"/>
          </p:nvPr>
        </p:nvSpPr>
        <p:spPr/>
        <p:txBody>
          <a:bodyPr/>
          <a:lstStyle/>
          <a:p>
            <a:fld id="{42274FAA-4AEB-4C9E-8498-671C7137D23C}" type="slidenum">
              <a:rPr lang="en-US" smtClean="0"/>
              <a:t>‹#›</a:t>
            </a:fld>
            <a:endParaRPr lang="en-US"/>
          </a:p>
        </p:txBody>
      </p:sp>
    </p:spTree>
    <p:extLst>
      <p:ext uri="{BB962C8B-B14F-4D97-AF65-F5344CB8AC3E}">
        <p14:creationId xmlns:p14="http://schemas.microsoft.com/office/powerpoint/2010/main" val="23993734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bg>
      <p:bgPr>
        <a:gradFill flip="none" rotWithShape="1">
          <a:gsLst>
            <a:gs pos="100000">
              <a:srgbClr val="00539B">
                <a:shade val="67500"/>
                <a:satMod val="115000"/>
              </a:srgbClr>
            </a:gs>
            <a:gs pos="7000">
              <a:srgbClr val="78AEDC"/>
            </a:gs>
          </a:gsLst>
          <a:lin ang="16200000" scaled="1"/>
          <a:tileRect/>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74468" r="73841"/>
          <a:stretch/>
        </p:blipFill>
        <p:spPr>
          <a:xfrm>
            <a:off x="0" y="5107020"/>
            <a:ext cx="2519464" cy="1750979"/>
          </a:xfrm>
          <a:prstGeom prst="rect">
            <a:avLst/>
          </a:prstGeom>
        </p:spPr>
      </p:pic>
      <p:sp>
        <p:nvSpPr>
          <p:cNvPr id="2" name="Title 1">
            <a:extLst>
              <a:ext uri="{FF2B5EF4-FFF2-40B4-BE49-F238E27FC236}">
                <a16:creationId xmlns:a16="http://schemas.microsoft.com/office/drawing/2014/main" id="{D2F8F262-D286-4829-AAD7-BD012FF9AC89}"/>
              </a:ext>
            </a:extLst>
          </p:cNvPr>
          <p:cNvSpPr>
            <a:spLocks noGrp="1"/>
          </p:cNvSpPr>
          <p:nvPr>
            <p:ph type="title" hasCustomPrompt="1"/>
          </p:nvPr>
        </p:nvSpPr>
        <p:spPr>
          <a:xfrm>
            <a:off x="838200" y="365126"/>
            <a:ext cx="10515600" cy="692918"/>
          </a:xfrm>
        </p:spPr>
        <p:txBody>
          <a:bodyPr>
            <a:normAutofit/>
          </a:bodyPr>
          <a:lstStyle>
            <a:lvl1pPr>
              <a:defRPr sz="4000">
                <a:solidFill>
                  <a:schemeClr val="bg1"/>
                </a:solidFill>
                <a:latin typeface="Gotham Light" pitchFamily="50" charset="0"/>
                <a:cs typeface="Gotham Light" pitchFamily="50" charset="0"/>
              </a:defRPr>
            </a:lvl1pPr>
          </a:lstStyle>
          <a:p>
            <a:r>
              <a:rPr lang="en-US"/>
              <a:t>CLICK TO EDIT MASTER TITLE STYLE</a:t>
            </a:r>
          </a:p>
        </p:txBody>
      </p:sp>
      <p:sp>
        <p:nvSpPr>
          <p:cNvPr id="3" name="Date Placeholder 2">
            <a:extLst>
              <a:ext uri="{FF2B5EF4-FFF2-40B4-BE49-F238E27FC236}">
                <a16:creationId xmlns:a16="http://schemas.microsoft.com/office/drawing/2014/main" id="{31AEAD77-7A9A-4755-B65C-EB371C1C7116}"/>
              </a:ext>
            </a:extLst>
          </p:cNvPr>
          <p:cNvSpPr>
            <a:spLocks noGrp="1"/>
          </p:cNvSpPr>
          <p:nvPr>
            <p:ph type="dt" sz="half" idx="10"/>
          </p:nvPr>
        </p:nvSpPr>
        <p:spPr/>
        <p:txBody>
          <a:bodyPr/>
          <a:lstStyle/>
          <a:p>
            <a:fld id="{92D3FDB0-5D4B-40B6-95E0-257A6BA75490}" type="datetimeFigureOut">
              <a:rPr lang="en-US" smtClean="0"/>
              <a:t>2/12/2026</a:t>
            </a:fld>
            <a:endParaRPr lang="en-US"/>
          </a:p>
        </p:txBody>
      </p:sp>
      <p:sp>
        <p:nvSpPr>
          <p:cNvPr id="4" name="Footer Placeholder 3">
            <a:extLst>
              <a:ext uri="{FF2B5EF4-FFF2-40B4-BE49-F238E27FC236}">
                <a16:creationId xmlns:a16="http://schemas.microsoft.com/office/drawing/2014/main" id="{AD09533E-8F1F-4592-9C77-F979A74850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62A421-AD67-4F9E-86CD-73AC90413AB5}"/>
              </a:ext>
            </a:extLst>
          </p:cNvPr>
          <p:cNvSpPr>
            <a:spLocks noGrp="1"/>
          </p:cNvSpPr>
          <p:nvPr>
            <p:ph type="sldNum" sz="quarter" idx="12"/>
          </p:nvPr>
        </p:nvSpPr>
        <p:spPr/>
        <p:txBody>
          <a:bodyPr/>
          <a:lstStyle/>
          <a:p>
            <a:fld id="{42274FAA-4AEB-4C9E-8498-671C7137D23C}" type="slidenum">
              <a:rPr lang="en-US" smtClean="0"/>
              <a:t>‹#›</a:t>
            </a:fld>
            <a:endParaRPr lang="en-US"/>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72274" y="403441"/>
            <a:ext cx="1548299" cy="448638"/>
          </a:xfrm>
          <a:prstGeom prst="rect">
            <a:avLst/>
          </a:prstGeom>
        </p:spPr>
      </p:pic>
      <p:cxnSp>
        <p:nvCxnSpPr>
          <p:cNvPr id="7" name="Straight Connector 6"/>
          <p:cNvCxnSpPr/>
          <p:nvPr userDrawn="1"/>
        </p:nvCxnSpPr>
        <p:spPr>
          <a:xfrm>
            <a:off x="0" y="1058043"/>
            <a:ext cx="12192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65D62A52-2A0C-4D2E-8FF9-9071861EDDA3}"/>
              </a:ext>
            </a:extLst>
          </p:cNvPr>
          <p:cNvSpPr>
            <a:spLocks noGrp="1"/>
          </p:cNvSpPr>
          <p:nvPr>
            <p:ph idx="1"/>
          </p:nvPr>
        </p:nvSpPr>
        <p:spPr>
          <a:xfrm>
            <a:off x="1120346" y="1750960"/>
            <a:ext cx="10050162" cy="4155569"/>
          </a:xfrm>
        </p:spPr>
        <p:txBody>
          <a:bodyPr/>
          <a:lstStyle>
            <a:lvl1pPr>
              <a:defRPr>
                <a:solidFill>
                  <a:schemeClr val="accent3"/>
                </a:solidFill>
                <a:latin typeface="Leelawadee UI" panose="020B0502040204020203" pitchFamily="34" charset="-34"/>
                <a:cs typeface="Leelawadee UI" panose="020B0502040204020203" pitchFamily="34" charset="-34"/>
              </a:defRPr>
            </a:lvl1pPr>
            <a:lvl2pPr>
              <a:defRPr>
                <a:solidFill>
                  <a:schemeClr val="accent3"/>
                </a:solidFill>
                <a:latin typeface="Leelawadee UI" panose="020B0502040204020203" pitchFamily="34" charset="-34"/>
                <a:cs typeface="Leelawadee UI" panose="020B0502040204020203" pitchFamily="34" charset="-34"/>
              </a:defRPr>
            </a:lvl2pPr>
            <a:lvl3pPr>
              <a:defRPr>
                <a:solidFill>
                  <a:schemeClr val="accent3"/>
                </a:solidFill>
                <a:latin typeface="Leelawadee UI" panose="020B0502040204020203" pitchFamily="34" charset="-34"/>
                <a:cs typeface="Leelawadee UI" panose="020B0502040204020203" pitchFamily="34" charset="-34"/>
              </a:defRPr>
            </a:lvl3pPr>
            <a:lvl4pPr>
              <a:defRPr>
                <a:solidFill>
                  <a:schemeClr val="accent3"/>
                </a:solidFill>
                <a:latin typeface="Leelawadee UI" panose="020B0502040204020203" pitchFamily="34" charset="-34"/>
                <a:cs typeface="Leelawadee UI" panose="020B0502040204020203" pitchFamily="34" charset="-34"/>
              </a:defRPr>
            </a:lvl4pPr>
            <a:lvl5pPr>
              <a:defRPr>
                <a:solidFill>
                  <a:schemeClr val="accent3"/>
                </a:solidFill>
                <a:latin typeface="Leelawadee UI" panose="020B0502040204020203" pitchFamily="34" charset="-34"/>
                <a:cs typeface="Leelawadee UI" panose="020B0502040204020203" pitchFamily="34" charset="-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0512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5" name="Picture 2" descr="slide2.jpg"/>
          <p:cNvPicPr>
            <a:picLocks noChangeAspect="1"/>
          </p:cNvPicPr>
          <p:nvPr/>
        </p:nvPicPr>
        <p:blipFill>
          <a:blip r:embed="rId2"/>
          <a:srcRect/>
          <a:stretch>
            <a:fillRect/>
          </a:stretch>
        </p:blipFill>
        <p:spPr bwMode="auto">
          <a:xfrm>
            <a:off x="0" y="1"/>
            <a:ext cx="12244917" cy="6888163"/>
          </a:xfrm>
          <a:prstGeom prst="rect">
            <a:avLst/>
          </a:prstGeom>
          <a:noFill/>
          <a:ln w="9525">
            <a:noFill/>
            <a:miter lim="800000"/>
            <a:headEnd/>
            <a:tailEnd/>
          </a:ln>
        </p:spPr>
      </p:pic>
      <p:sp>
        <p:nvSpPr>
          <p:cNvPr id="8" name="Text Placeholder 7"/>
          <p:cNvSpPr>
            <a:spLocks noGrp="1"/>
          </p:cNvSpPr>
          <p:nvPr>
            <p:ph type="body" sz="quarter" idx="10" hasCustomPrompt="1"/>
          </p:nvPr>
        </p:nvSpPr>
        <p:spPr>
          <a:xfrm>
            <a:off x="1073151" y="871539"/>
            <a:ext cx="10132483" cy="1533525"/>
          </a:xfrm>
        </p:spPr>
        <p:txBody>
          <a:bodyPr/>
          <a:lstStyle>
            <a:lvl1pPr>
              <a:buNone/>
              <a:defRPr sz="4400">
                <a:solidFill>
                  <a:schemeClr val="bg1"/>
                </a:solidFill>
              </a:defRPr>
            </a:lvl1pPr>
            <a:lvl2pPr>
              <a:buNone/>
              <a:defRPr sz="2600">
                <a:solidFill>
                  <a:srgbClr val="90A2CD"/>
                </a:solidFill>
              </a:defRPr>
            </a:lvl2pPr>
          </a:lstStyle>
          <a:p>
            <a:pPr lvl="0"/>
            <a:r>
              <a:rPr lang="en-US" dirty="0"/>
              <a:t>Title</a:t>
            </a:r>
          </a:p>
          <a:p>
            <a:pPr lvl="1"/>
            <a:r>
              <a:rPr lang="en-US" dirty="0"/>
              <a:t>Subtitle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841315" y="5310785"/>
            <a:ext cx="2337829" cy="986271"/>
          </a:xfrm>
          <a:prstGeom prst="rect">
            <a:avLst/>
          </a:prstGeom>
          <a:noFill/>
          <a:ln w="9525">
            <a:noFill/>
            <a:miter lim="800000"/>
            <a:headEnd/>
            <a:tailEnd/>
          </a:ln>
        </p:spPr>
      </p:pic>
    </p:spTree>
    <p:extLst>
      <p:ext uri="{BB962C8B-B14F-4D97-AF65-F5344CB8AC3E}">
        <p14:creationId xmlns:p14="http://schemas.microsoft.com/office/powerpoint/2010/main" val="1025812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6833-B880-48B0-8E72-3EBDF83E8E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300987-28B5-4A79-9FF3-7F6162088A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90900D-B2C3-404F-B48C-AC38E6ED26A9}"/>
              </a:ext>
            </a:extLst>
          </p:cNvPr>
          <p:cNvSpPr>
            <a:spLocks noGrp="1"/>
          </p:cNvSpPr>
          <p:nvPr>
            <p:ph type="dt" sz="half" idx="10"/>
          </p:nvPr>
        </p:nvSpPr>
        <p:spPr/>
        <p:txBody>
          <a:bodyPr/>
          <a:lstStyle/>
          <a:p>
            <a:fld id="{92D3FDB0-5D4B-40B6-95E0-257A6BA75490}" type="datetimeFigureOut">
              <a:rPr lang="en-US" smtClean="0"/>
              <a:t>2/12/2026</a:t>
            </a:fld>
            <a:endParaRPr lang="en-US"/>
          </a:p>
        </p:txBody>
      </p:sp>
      <p:sp>
        <p:nvSpPr>
          <p:cNvPr id="5" name="Footer Placeholder 4">
            <a:extLst>
              <a:ext uri="{FF2B5EF4-FFF2-40B4-BE49-F238E27FC236}">
                <a16:creationId xmlns:a16="http://schemas.microsoft.com/office/drawing/2014/main" id="{565CAC82-0AAB-4A9F-BEB5-F5B5134C25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AD16EC-F649-42B7-B730-A584542A796D}"/>
              </a:ext>
            </a:extLst>
          </p:cNvPr>
          <p:cNvSpPr>
            <a:spLocks noGrp="1"/>
          </p:cNvSpPr>
          <p:nvPr>
            <p:ph type="sldNum" sz="quarter" idx="12"/>
          </p:nvPr>
        </p:nvSpPr>
        <p:spPr/>
        <p:txBody>
          <a:bodyPr/>
          <a:lstStyle/>
          <a:p>
            <a:fld id="{42274FAA-4AEB-4C9E-8498-671C7137D23C}" type="slidenum">
              <a:rPr lang="en-US" smtClean="0"/>
              <a:t>‹#›</a:t>
            </a:fld>
            <a:endParaRPr lang="en-US"/>
          </a:p>
        </p:txBody>
      </p:sp>
    </p:spTree>
    <p:extLst>
      <p:ext uri="{BB962C8B-B14F-4D97-AF65-F5344CB8AC3E}">
        <p14:creationId xmlns:p14="http://schemas.microsoft.com/office/powerpoint/2010/main" val="729585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E51A0-5226-4AB2-932A-88F786C47F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041956-FDC3-4149-A7B7-CC56812B54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0A237D-CD1F-487A-BFD1-2E2BE6CC37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C43AD2-9621-40B4-99FC-09A67301F506}"/>
              </a:ext>
            </a:extLst>
          </p:cNvPr>
          <p:cNvSpPr>
            <a:spLocks noGrp="1"/>
          </p:cNvSpPr>
          <p:nvPr>
            <p:ph type="dt" sz="half" idx="10"/>
          </p:nvPr>
        </p:nvSpPr>
        <p:spPr/>
        <p:txBody>
          <a:bodyPr/>
          <a:lstStyle/>
          <a:p>
            <a:fld id="{92D3FDB0-5D4B-40B6-95E0-257A6BA75490}" type="datetimeFigureOut">
              <a:rPr lang="en-US" smtClean="0"/>
              <a:t>2/12/2026</a:t>
            </a:fld>
            <a:endParaRPr lang="en-US"/>
          </a:p>
        </p:txBody>
      </p:sp>
      <p:sp>
        <p:nvSpPr>
          <p:cNvPr id="6" name="Footer Placeholder 5">
            <a:extLst>
              <a:ext uri="{FF2B5EF4-FFF2-40B4-BE49-F238E27FC236}">
                <a16:creationId xmlns:a16="http://schemas.microsoft.com/office/drawing/2014/main" id="{63BA3E81-9F52-428C-9802-C5C9E9C988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881F8-5C7B-486F-AAD7-366FEDB62258}"/>
              </a:ext>
            </a:extLst>
          </p:cNvPr>
          <p:cNvSpPr>
            <a:spLocks noGrp="1"/>
          </p:cNvSpPr>
          <p:nvPr>
            <p:ph type="sldNum" sz="quarter" idx="12"/>
          </p:nvPr>
        </p:nvSpPr>
        <p:spPr/>
        <p:txBody>
          <a:bodyPr/>
          <a:lstStyle/>
          <a:p>
            <a:fld id="{42274FAA-4AEB-4C9E-8498-671C7137D23C}" type="slidenum">
              <a:rPr lang="en-US" smtClean="0"/>
              <a:t>‹#›</a:t>
            </a:fld>
            <a:endParaRPr lang="en-US"/>
          </a:p>
        </p:txBody>
      </p:sp>
    </p:spTree>
    <p:extLst>
      <p:ext uri="{BB962C8B-B14F-4D97-AF65-F5344CB8AC3E}">
        <p14:creationId xmlns:p14="http://schemas.microsoft.com/office/powerpoint/2010/main" val="1504710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FBB62-7703-4A5C-9BF6-06AFCE3563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52EF61-CF16-4861-A5C1-4E177F17BA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C2868C-95E7-4E6C-8416-2B8AF91DD6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F6463B-3841-47F8-B608-0D005DCD50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9EEB56-78A1-4028-9798-92C856A608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91A689-B587-4D2E-BBCD-6C42F96FE500}"/>
              </a:ext>
            </a:extLst>
          </p:cNvPr>
          <p:cNvSpPr>
            <a:spLocks noGrp="1"/>
          </p:cNvSpPr>
          <p:nvPr>
            <p:ph type="dt" sz="half" idx="10"/>
          </p:nvPr>
        </p:nvSpPr>
        <p:spPr/>
        <p:txBody>
          <a:bodyPr/>
          <a:lstStyle/>
          <a:p>
            <a:fld id="{92D3FDB0-5D4B-40B6-95E0-257A6BA75490}" type="datetimeFigureOut">
              <a:rPr lang="en-US" smtClean="0"/>
              <a:t>2/12/2026</a:t>
            </a:fld>
            <a:endParaRPr lang="en-US"/>
          </a:p>
        </p:txBody>
      </p:sp>
      <p:sp>
        <p:nvSpPr>
          <p:cNvPr id="8" name="Footer Placeholder 7">
            <a:extLst>
              <a:ext uri="{FF2B5EF4-FFF2-40B4-BE49-F238E27FC236}">
                <a16:creationId xmlns:a16="http://schemas.microsoft.com/office/drawing/2014/main" id="{4C636325-3801-4464-8B8A-255CB0F0C8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91BE57-E0CD-46AE-B3D9-FA86333E4F50}"/>
              </a:ext>
            </a:extLst>
          </p:cNvPr>
          <p:cNvSpPr>
            <a:spLocks noGrp="1"/>
          </p:cNvSpPr>
          <p:nvPr>
            <p:ph type="sldNum" sz="quarter" idx="12"/>
          </p:nvPr>
        </p:nvSpPr>
        <p:spPr/>
        <p:txBody>
          <a:bodyPr/>
          <a:lstStyle/>
          <a:p>
            <a:fld id="{42274FAA-4AEB-4C9E-8498-671C7137D23C}" type="slidenum">
              <a:rPr lang="en-US" smtClean="0"/>
              <a:t>‹#›</a:t>
            </a:fld>
            <a:endParaRPr lang="en-US"/>
          </a:p>
        </p:txBody>
      </p:sp>
    </p:spTree>
    <p:extLst>
      <p:ext uri="{BB962C8B-B14F-4D97-AF65-F5344CB8AC3E}">
        <p14:creationId xmlns:p14="http://schemas.microsoft.com/office/powerpoint/2010/main" val="3773995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04FDE6-E735-49DE-9BDD-4FEB340A4ACD}"/>
              </a:ext>
            </a:extLst>
          </p:cNvPr>
          <p:cNvSpPr>
            <a:spLocks noGrp="1"/>
          </p:cNvSpPr>
          <p:nvPr>
            <p:ph type="dt" sz="half" idx="10"/>
          </p:nvPr>
        </p:nvSpPr>
        <p:spPr/>
        <p:txBody>
          <a:bodyPr/>
          <a:lstStyle/>
          <a:p>
            <a:fld id="{92D3FDB0-5D4B-40B6-95E0-257A6BA75490}" type="datetimeFigureOut">
              <a:rPr lang="en-US" smtClean="0"/>
              <a:t>2/12/2026</a:t>
            </a:fld>
            <a:endParaRPr lang="en-US"/>
          </a:p>
        </p:txBody>
      </p:sp>
      <p:sp>
        <p:nvSpPr>
          <p:cNvPr id="3" name="Footer Placeholder 2">
            <a:extLst>
              <a:ext uri="{FF2B5EF4-FFF2-40B4-BE49-F238E27FC236}">
                <a16:creationId xmlns:a16="http://schemas.microsoft.com/office/drawing/2014/main" id="{D2B82823-40E3-42D4-B63D-E01365FA57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E3C578-03C0-43EB-8A07-3CAEC14A7A63}"/>
              </a:ext>
            </a:extLst>
          </p:cNvPr>
          <p:cNvSpPr>
            <a:spLocks noGrp="1"/>
          </p:cNvSpPr>
          <p:nvPr>
            <p:ph type="sldNum" sz="quarter" idx="12"/>
          </p:nvPr>
        </p:nvSpPr>
        <p:spPr/>
        <p:txBody>
          <a:bodyPr/>
          <a:lstStyle/>
          <a:p>
            <a:fld id="{42274FAA-4AEB-4C9E-8498-671C7137D23C}" type="slidenum">
              <a:rPr lang="en-US" smtClean="0"/>
              <a:t>‹#›</a:t>
            </a:fld>
            <a:endParaRPr lang="en-US"/>
          </a:p>
        </p:txBody>
      </p:sp>
    </p:spTree>
    <p:extLst>
      <p:ext uri="{BB962C8B-B14F-4D97-AF65-F5344CB8AC3E}">
        <p14:creationId xmlns:p14="http://schemas.microsoft.com/office/powerpoint/2010/main" val="175354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4AF99-9132-4DC6-A7EF-69699A26BC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748683-3A8D-4E97-A338-E813739F1C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27D334-605D-4092-B690-694C45AD2B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FD26F1-179B-4CF4-A6AD-41DACD61A305}"/>
              </a:ext>
            </a:extLst>
          </p:cNvPr>
          <p:cNvSpPr>
            <a:spLocks noGrp="1"/>
          </p:cNvSpPr>
          <p:nvPr>
            <p:ph type="dt" sz="half" idx="10"/>
          </p:nvPr>
        </p:nvSpPr>
        <p:spPr/>
        <p:txBody>
          <a:bodyPr/>
          <a:lstStyle/>
          <a:p>
            <a:fld id="{92D3FDB0-5D4B-40B6-95E0-257A6BA75490}" type="datetimeFigureOut">
              <a:rPr lang="en-US" smtClean="0"/>
              <a:t>2/12/2026</a:t>
            </a:fld>
            <a:endParaRPr lang="en-US"/>
          </a:p>
        </p:txBody>
      </p:sp>
      <p:sp>
        <p:nvSpPr>
          <p:cNvPr id="6" name="Footer Placeholder 5">
            <a:extLst>
              <a:ext uri="{FF2B5EF4-FFF2-40B4-BE49-F238E27FC236}">
                <a16:creationId xmlns:a16="http://schemas.microsoft.com/office/drawing/2014/main" id="{FC0F9714-FF5F-43B1-B400-38C38FDFE5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BCD745-D451-40D4-9AAF-70D4AFB9B3ED}"/>
              </a:ext>
            </a:extLst>
          </p:cNvPr>
          <p:cNvSpPr>
            <a:spLocks noGrp="1"/>
          </p:cNvSpPr>
          <p:nvPr>
            <p:ph type="sldNum" sz="quarter" idx="12"/>
          </p:nvPr>
        </p:nvSpPr>
        <p:spPr/>
        <p:txBody>
          <a:bodyPr/>
          <a:lstStyle/>
          <a:p>
            <a:fld id="{42274FAA-4AEB-4C9E-8498-671C7137D23C}" type="slidenum">
              <a:rPr lang="en-US" smtClean="0"/>
              <a:t>‹#›</a:t>
            </a:fld>
            <a:endParaRPr lang="en-US"/>
          </a:p>
        </p:txBody>
      </p:sp>
    </p:spTree>
    <p:extLst>
      <p:ext uri="{BB962C8B-B14F-4D97-AF65-F5344CB8AC3E}">
        <p14:creationId xmlns:p14="http://schemas.microsoft.com/office/powerpoint/2010/main" val="922551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2EBE-4101-4433-B422-6FB5165BD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D4CE00-1805-412A-B384-4A67BD3324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D5857E-C39A-469A-B8AB-F2C67602DD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286E0A-9A52-4079-8172-F8C74AC34DFB}"/>
              </a:ext>
            </a:extLst>
          </p:cNvPr>
          <p:cNvSpPr>
            <a:spLocks noGrp="1"/>
          </p:cNvSpPr>
          <p:nvPr>
            <p:ph type="dt" sz="half" idx="10"/>
          </p:nvPr>
        </p:nvSpPr>
        <p:spPr/>
        <p:txBody>
          <a:bodyPr/>
          <a:lstStyle/>
          <a:p>
            <a:fld id="{92D3FDB0-5D4B-40B6-95E0-257A6BA75490}" type="datetimeFigureOut">
              <a:rPr lang="en-US" smtClean="0"/>
              <a:t>2/12/2026</a:t>
            </a:fld>
            <a:endParaRPr lang="en-US"/>
          </a:p>
        </p:txBody>
      </p:sp>
      <p:sp>
        <p:nvSpPr>
          <p:cNvPr id="6" name="Footer Placeholder 5">
            <a:extLst>
              <a:ext uri="{FF2B5EF4-FFF2-40B4-BE49-F238E27FC236}">
                <a16:creationId xmlns:a16="http://schemas.microsoft.com/office/drawing/2014/main" id="{1EAE9655-2EBA-4194-AB08-F3BB78DA40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F61BE0-8D4C-4DDB-A2CD-5AF54B3E9BF8}"/>
              </a:ext>
            </a:extLst>
          </p:cNvPr>
          <p:cNvSpPr>
            <a:spLocks noGrp="1"/>
          </p:cNvSpPr>
          <p:nvPr>
            <p:ph type="sldNum" sz="quarter" idx="12"/>
          </p:nvPr>
        </p:nvSpPr>
        <p:spPr/>
        <p:txBody>
          <a:bodyPr/>
          <a:lstStyle/>
          <a:p>
            <a:fld id="{42274FAA-4AEB-4C9E-8498-671C7137D23C}" type="slidenum">
              <a:rPr lang="en-US" smtClean="0"/>
              <a:t>‹#›</a:t>
            </a:fld>
            <a:endParaRPr lang="en-US"/>
          </a:p>
        </p:txBody>
      </p:sp>
    </p:spTree>
    <p:extLst>
      <p:ext uri="{BB962C8B-B14F-4D97-AF65-F5344CB8AC3E}">
        <p14:creationId xmlns:p14="http://schemas.microsoft.com/office/powerpoint/2010/main" val="3993158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94EF-DAD5-465A-B4B8-1CC2DE32E4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94585A-5132-4E84-939D-5A6CA54BB7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2FB11-5A03-4C07-8612-4BDC982C7895}"/>
              </a:ext>
            </a:extLst>
          </p:cNvPr>
          <p:cNvSpPr>
            <a:spLocks noGrp="1"/>
          </p:cNvSpPr>
          <p:nvPr>
            <p:ph type="dt" sz="half" idx="10"/>
          </p:nvPr>
        </p:nvSpPr>
        <p:spPr/>
        <p:txBody>
          <a:bodyPr/>
          <a:lstStyle/>
          <a:p>
            <a:fld id="{92D3FDB0-5D4B-40B6-95E0-257A6BA75490}" type="datetimeFigureOut">
              <a:rPr lang="en-US" smtClean="0"/>
              <a:t>2/12/2026</a:t>
            </a:fld>
            <a:endParaRPr lang="en-US"/>
          </a:p>
        </p:txBody>
      </p:sp>
      <p:sp>
        <p:nvSpPr>
          <p:cNvPr id="5" name="Footer Placeholder 4">
            <a:extLst>
              <a:ext uri="{FF2B5EF4-FFF2-40B4-BE49-F238E27FC236}">
                <a16:creationId xmlns:a16="http://schemas.microsoft.com/office/drawing/2014/main" id="{214F122E-6238-4F0B-8F57-033F4114E7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7EB252-A613-4B6A-96CF-E0C12AAC9CB5}"/>
              </a:ext>
            </a:extLst>
          </p:cNvPr>
          <p:cNvSpPr>
            <a:spLocks noGrp="1"/>
          </p:cNvSpPr>
          <p:nvPr>
            <p:ph type="sldNum" sz="quarter" idx="12"/>
          </p:nvPr>
        </p:nvSpPr>
        <p:spPr/>
        <p:txBody>
          <a:bodyPr/>
          <a:lstStyle/>
          <a:p>
            <a:fld id="{42274FAA-4AEB-4C9E-8498-671C7137D23C}" type="slidenum">
              <a:rPr lang="en-US" smtClean="0"/>
              <a:t>‹#›</a:t>
            </a:fld>
            <a:endParaRPr lang="en-US"/>
          </a:p>
        </p:txBody>
      </p:sp>
    </p:spTree>
    <p:extLst>
      <p:ext uri="{BB962C8B-B14F-4D97-AF65-F5344CB8AC3E}">
        <p14:creationId xmlns:p14="http://schemas.microsoft.com/office/powerpoint/2010/main" val="1140803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343005-3451-4AD5-9E41-3929C63AEA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7C7646-6013-4C39-9340-75F556B0CB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CD28A8-FBE7-49FC-A60C-6C1C5DB39A7F}"/>
              </a:ext>
            </a:extLst>
          </p:cNvPr>
          <p:cNvSpPr>
            <a:spLocks noGrp="1"/>
          </p:cNvSpPr>
          <p:nvPr>
            <p:ph type="dt" sz="half" idx="10"/>
          </p:nvPr>
        </p:nvSpPr>
        <p:spPr/>
        <p:txBody>
          <a:bodyPr/>
          <a:lstStyle/>
          <a:p>
            <a:fld id="{92D3FDB0-5D4B-40B6-95E0-257A6BA75490}" type="datetimeFigureOut">
              <a:rPr lang="en-US" smtClean="0"/>
              <a:t>2/12/2026</a:t>
            </a:fld>
            <a:endParaRPr lang="en-US"/>
          </a:p>
        </p:txBody>
      </p:sp>
      <p:sp>
        <p:nvSpPr>
          <p:cNvPr id="5" name="Footer Placeholder 4">
            <a:extLst>
              <a:ext uri="{FF2B5EF4-FFF2-40B4-BE49-F238E27FC236}">
                <a16:creationId xmlns:a16="http://schemas.microsoft.com/office/drawing/2014/main" id="{F5C05994-5759-4F41-9876-AD77A73B68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16ADE6-B09F-4B89-8851-364132A756A6}"/>
              </a:ext>
            </a:extLst>
          </p:cNvPr>
          <p:cNvSpPr>
            <a:spLocks noGrp="1"/>
          </p:cNvSpPr>
          <p:nvPr>
            <p:ph type="sldNum" sz="quarter" idx="12"/>
          </p:nvPr>
        </p:nvSpPr>
        <p:spPr/>
        <p:txBody>
          <a:bodyPr/>
          <a:lstStyle/>
          <a:p>
            <a:fld id="{42274FAA-4AEB-4C9E-8498-671C7137D23C}" type="slidenum">
              <a:rPr lang="en-US" smtClean="0"/>
              <a:t>‹#›</a:t>
            </a:fld>
            <a:endParaRPr lang="en-US"/>
          </a:p>
        </p:txBody>
      </p:sp>
    </p:spTree>
    <p:extLst>
      <p:ext uri="{BB962C8B-B14F-4D97-AF65-F5344CB8AC3E}">
        <p14:creationId xmlns:p14="http://schemas.microsoft.com/office/powerpoint/2010/main" val="7979557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Title Content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4" y="694945"/>
            <a:ext cx="10058400" cy="1280160"/>
          </a:xfrm>
        </p:spPr>
        <p:txBody>
          <a:bodyPr lIns="0" tIns="0" rIns="0" bIns="91440">
            <a:noAutofit/>
          </a:bodyPr>
          <a:lstStyle>
            <a:lvl1pPr>
              <a:lnSpc>
                <a:spcPts val="4500"/>
              </a:lnSpc>
              <a:defRPr sz="4000"/>
            </a:lvl1pPr>
          </a:lstStyle>
          <a:p>
            <a:r>
              <a:rPr lang="en-US"/>
              <a:t>Click to add title</a:t>
            </a:r>
          </a:p>
        </p:txBody>
      </p:sp>
      <p:sp>
        <p:nvSpPr>
          <p:cNvPr id="10" name="Content Placeholder 9">
            <a:extLst>
              <a:ext uri="{FF2B5EF4-FFF2-40B4-BE49-F238E27FC236}">
                <a16:creationId xmlns:a16="http://schemas.microsoft.com/office/drawing/2014/main" id="{6C166B37-A875-10F1-3052-1F5C0DBA005F}"/>
              </a:ext>
            </a:extLst>
          </p:cNvPr>
          <p:cNvSpPr>
            <a:spLocks noGrp="1"/>
          </p:cNvSpPr>
          <p:nvPr>
            <p:ph sz="quarter" idx="13" hasCustomPrompt="1"/>
          </p:nvPr>
        </p:nvSpPr>
        <p:spPr>
          <a:xfrm>
            <a:off x="686741" y="2140864"/>
            <a:ext cx="3797114" cy="3494753"/>
          </a:xfrm>
        </p:spPr>
        <p:txBody>
          <a:bodyPr lIns="91440">
            <a:normAutofit/>
          </a:bodyPr>
          <a:lstStyle>
            <a:lvl1pPr>
              <a:spcBef>
                <a:spcPts val="2800"/>
              </a:spcBef>
              <a:defRPr sz="2400"/>
            </a:lvl1pPr>
            <a:lvl2pPr>
              <a:spcBef>
                <a:spcPts val="2800"/>
              </a:spcBef>
              <a:defRPr sz="2000"/>
            </a:lvl2pPr>
            <a:lvl3pPr>
              <a:spcBef>
                <a:spcPts val="2800"/>
              </a:spcBef>
              <a:defRPr sz="1800"/>
            </a:lvl3pPr>
            <a:lvl4pPr>
              <a:spcBef>
                <a:spcPts val="2800"/>
              </a:spcBef>
              <a:defRPr sz="1600"/>
            </a:lvl4pPr>
            <a:lvl5pPr>
              <a:spcBef>
                <a:spcPts val="2800"/>
              </a:spcBef>
              <a:defRPr sz="16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2" name="Table Placeholder 11">
            <a:extLst>
              <a:ext uri="{FF2B5EF4-FFF2-40B4-BE49-F238E27FC236}">
                <a16:creationId xmlns:a16="http://schemas.microsoft.com/office/drawing/2014/main" id="{16CC85AA-22A1-34BB-C21E-8EEC11334A98}"/>
              </a:ext>
            </a:extLst>
          </p:cNvPr>
          <p:cNvSpPr>
            <a:spLocks noGrp="1"/>
          </p:cNvSpPr>
          <p:nvPr>
            <p:ph type="tbl" sz="quarter" idx="14"/>
          </p:nvPr>
        </p:nvSpPr>
        <p:spPr>
          <a:xfrm>
            <a:off x="5054600" y="2103438"/>
            <a:ext cx="6451600" cy="3532187"/>
          </a:xfrm>
        </p:spPr>
        <p:txBody>
          <a:bodyPr/>
          <a:lstStyle>
            <a:lvl1pPr marL="0" indent="0" algn="ctr">
              <a:buNone/>
              <a:defRPr/>
            </a:lvl1pPr>
          </a:lstStyle>
          <a:p>
            <a:r>
              <a:rPr lang="en-US"/>
              <a:t>Click icon to add table</a:t>
            </a:r>
          </a:p>
        </p:txBody>
      </p:sp>
      <p:cxnSp>
        <p:nvCxnSpPr>
          <p:cNvPr id="9" name="Straight Connector 8">
            <a:extLst>
              <a:ext uri="{FF2B5EF4-FFF2-40B4-BE49-F238E27FC236}">
                <a16:creationId xmlns:a16="http://schemas.microsoft.com/office/drawing/2014/main" id="{DCDF790A-BE20-4B91-3E2A-684AF14B98D1}"/>
              </a:ext>
              <a:ext uri="{C183D7F6-B498-43B3-948B-1728B52AA6E4}">
                <adec:decorative xmlns:adec="http://schemas.microsoft.com/office/drawing/2017/decorative" val="1"/>
              </a:ext>
            </a:extLst>
          </p:cNvPr>
          <p:cNvCxnSpPr>
            <a:cxnSpLocks/>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E6FD763C-F852-5912-832E-36897F8724FC}"/>
              </a:ext>
            </a:extLst>
          </p:cNvPr>
          <p:cNvSpPr>
            <a:spLocks noGrp="1"/>
          </p:cNvSpPr>
          <p:nvPr>
            <p:ph type="sldNum" sz="quarter" idx="11"/>
          </p:nvPr>
        </p:nvSpPr>
        <p:spPr>
          <a:solidFill>
            <a:schemeClr val="accent1">
              <a:lumMod val="60000"/>
              <a:lumOff val="40000"/>
            </a:schemeClr>
          </a:solidFill>
        </p:spPr>
        <p:txBody>
          <a:bodyPr/>
          <a:lstStyle/>
          <a:p>
            <a:fld id="{D57F1E4F-1CFF-5643-939E-217C01CDF565}" type="slidenum">
              <a:rPr lang="en-US" smtClean="0"/>
              <a:pPr/>
              <a:t>‹#›</a:t>
            </a:fld>
            <a:endParaRPr lang="en-US"/>
          </a:p>
        </p:txBody>
      </p:sp>
      <p:sp>
        <p:nvSpPr>
          <p:cNvPr id="3" name="Date Placeholder 2">
            <a:extLst>
              <a:ext uri="{FF2B5EF4-FFF2-40B4-BE49-F238E27FC236}">
                <a16:creationId xmlns:a16="http://schemas.microsoft.com/office/drawing/2014/main" id="{1016CDA2-E91D-329D-7637-2B7A71AB4DE7}"/>
              </a:ext>
            </a:extLst>
          </p:cNvPr>
          <p:cNvSpPr>
            <a:spLocks noGrp="1"/>
          </p:cNvSpPr>
          <p:nvPr>
            <p:ph type="dt" sz="half" idx="15"/>
          </p:nvPr>
        </p:nvSpPr>
        <p:spPr/>
        <p:txBody>
          <a:bodyPr/>
          <a:lstStyle/>
          <a:p>
            <a:fld id="{8726345F-669B-45A8-B245-E111A04AF962}" type="datetime1">
              <a:rPr lang="en-US" smtClean="0"/>
              <a:t>2/12/2026</a:t>
            </a:fld>
            <a:endParaRPr lang="en-US"/>
          </a:p>
        </p:txBody>
      </p:sp>
      <p:sp>
        <p:nvSpPr>
          <p:cNvPr id="4" name="Footer Placeholder 3">
            <a:extLst>
              <a:ext uri="{FF2B5EF4-FFF2-40B4-BE49-F238E27FC236}">
                <a16:creationId xmlns:a16="http://schemas.microsoft.com/office/drawing/2014/main" id="{75DC0597-1B00-EE50-9A1B-7B2CD5D3EEA9}"/>
              </a:ext>
            </a:extLst>
          </p:cNvPr>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11464599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2077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p:cNvSpPr>
            <a:spLocks noChangeArrowheads="1"/>
          </p:cNvSpPr>
          <p:nvPr/>
        </p:nvSpPr>
        <p:spPr bwMode="auto">
          <a:xfrm>
            <a:off x="3539067" y="4595813"/>
            <a:ext cx="8652933" cy="1547812"/>
          </a:xfrm>
          <a:prstGeom prst="rect">
            <a:avLst/>
          </a:prstGeom>
          <a:solidFill>
            <a:srgbClr val="00438D"/>
          </a:solidFill>
          <a:ln w="9525">
            <a:noFill/>
            <a:miter lim="800000"/>
            <a:headEnd/>
            <a:tailEnd/>
          </a:ln>
          <a:effectLst>
            <a:outerShdw dist="23000" dir="5400000" rotWithShape="0">
              <a:srgbClr val="808080">
                <a:alpha val="34999"/>
              </a:srgbClr>
            </a:outerShdw>
          </a:effectLst>
        </p:spPr>
        <p:txBody>
          <a:bodyPr anchor="ctr"/>
          <a:lstStyle/>
          <a:p>
            <a:pPr algn="ctr" defTabSz="457200" fontAlgn="base">
              <a:spcBef>
                <a:spcPct val="0"/>
              </a:spcBef>
              <a:spcAft>
                <a:spcPct val="0"/>
              </a:spcAft>
              <a:defRPr/>
            </a:pPr>
            <a:endParaRPr lang="en-US" sz="1800">
              <a:solidFill>
                <a:prstClr val="white"/>
              </a:solidFill>
              <a:ea typeface="ＭＳ Ｐゴシック" pitchFamily="34" charset="-128"/>
            </a:endParaRPr>
          </a:p>
        </p:txBody>
      </p:sp>
      <p:pic>
        <p:nvPicPr>
          <p:cNvPr id="10" name="Picture 11" descr="03998_hr.JPG"/>
          <p:cNvPicPr>
            <a:picLocks noChangeAspect="1"/>
          </p:cNvPicPr>
          <p:nvPr/>
        </p:nvPicPr>
        <p:blipFill>
          <a:blip r:embed="rId2"/>
          <a:srcRect/>
          <a:stretch>
            <a:fillRect/>
          </a:stretch>
        </p:blipFill>
        <p:spPr bwMode="auto">
          <a:xfrm>
            <a:off x="7689851" y="825500"/>
            <a:ext cx="2017183" cy="1695450"/>
          </a:xfrm>
          <a:prstGeom prst="rect">
            <a:avLst/>
          </a:prstGeom>
          <a:noFill/>
          <a:ln w="9525">
            <a:noFill/>
            <a:miter lim="800000"/>
            <a:headEnd/>
            <a:tailEnd/>
          </a:ln>
        </p:spPr>
      </p:pic>
      <p:pic>
        <p:nvPicPr>
          <p:cNvPr id="11" name="Picture 13" descr="02800_hr.jpg"/>
          <p:cNvPicPr>
            <a:picLocks noChangeAspect="1"/>
          </p:cNvPicPr>
          <p:nvPr/>
        </p:nvPicPr>
        <p:blipFill>
          <a:blip r:embed="rId3"/>
          <a:srcRect/>
          <a:stretch>
            <a:fillRect/>
          </a:stretch>
        </p:blipFill>
        <p:spPr bwMode="auto">
          <a:xfrm>
            <a:off x="7689851" y="2520951"/>
            <a:ext cx="4497916" cy="2073275"/>
          </a:xfrm>
          <a:prstGeom prst="rect">
            <a:avLst/>
          </a:prstGeom>
          <a:noFill/>
          <a:ln w="9525">
            <a:noFill/>
            <a:miter lim="800000"/>
            <a:headEnd/>
            <a:tailEnd/>
          </a:ln>
        </p:spPr>
      </p:pic>
      <p:pic>
        <p:nvPicPr>
          <p:cNvPr id="12" name="Picture 15" descr="01358_hr.jpg"/>
          <p:cNvPicPr>
            <a:picLocks noChangeAspect="1"/>
          </p:cNvPicPr>
          <p:nvPr/>
        </p:nvPicPr>
        <p:blipFill>
          <a:blip r:embed="rId4"/>
          <a:srcRect/>
          <a:stretch>
            <a:fillRect/>
          </a:stretch>
        </p:blipFill>
        <p:spPr bwMode="auto">
          <a:xfrm>
            <a:off x="0" y="825501"/>
            <a:ext cx="3539067" cy="3770313"/>
          </a:xfrm>
          <a:prstGeom prst="rect">
            <a:avLst/>
          </a:prstGeom>
          <a:noFill/>
          <a:ln w="9525">
            <a:noFill/>
            <a:miter lim="800000"/>
            <a:headEnd/>
            <a:tailEnd/>
          </a:ln>
        </p:spPr>
      </p:pic>
      <p:pic>
        <p:nvPicPr>
          <p:cNvPr id="13" name="Picture 11" descr="Fire Engine"/>
          <p:cNvPicPr>
            <a:picLocks noChangeAspect="1" noChangeArrowheads="1"/>
          </p:cNvPicPr>
          <p:nvPr/>
        </p:nvPicPr>
        <p:blipFill>
          <a:blip r:embed="rId5"/>
          <a:srcRect t="21677" r="18457"/>
          <a:stretch>
            <a:fillRect/>
          </a:stretch>
        </p:blipFill>
        <p:spPr bwMode="auto">
          <a:xfrm>
            <a:off x="3369734" y="825501"/>
            <a:ext cx="4320117" cy="3768725"/>
          </a:xfrm>
          <a:prstGeom prst="rect">
            <a:avLst/>
          </a:prstGeom>
          <a:noFill/>
        </p:spPr>
      </p:pic>
      <p:pic>
        <p:nvPicPr>
          <p:cNvPr id="14" name="Picture 12" descr="patching"/>
          <p:cNvPicPr>
            <a:picLocks noChangeAspect="1" noChangeArrowheads="1"/>
          </p:cNvPicPr>
          <p:nvPr/>
        </p:nvPicPr>
        <p:blipFill>
          <a:blip r:embed="rId6"/>
          <a:srcRect/>
          <a:stretch>
            <a:fillRect/>
          </a:stretch>
        </p:blipFill>
        <p:spPr bwMode="auto">
          <a:xfrm>
            <a:off x="9707034" y="825500"/>
            <a:ext cx="2484967" cy="1695450"/>
          </a:xfrm>
          <a:prstGeom prst="rect">
            <a:avLst/>
          </a:prstGeom>
          <a:noFill/>
        </p:spPr>
      </p:pic>
      <p:sp>
        <p:nvSpPr>
          <p:cNvPr id="16" name="Text Placeholder 15"/>
          <p:cNvSpPr>
            <a:spLocks noGrp="1"/>
          </p:cNvSpPr>
          <p:nvPr>
            <p:ph type="body" sz="quarter" idx="10" hasCustomPrompt="1"/>
          </p:nvPr>
        </p:nvSpPr>
        <p:spPr>
          <a:xfrm>
            <a:off x="3885596" y="4985657"/>
            <a:ext cx="7421032" cy="914400"/>
          </a:xfrm>
        </p:spPr>
        <p:txBody>
          <a:bodyPr/>
          <a:lstStyle>
            <a:lvl1pPr>
              <a:buNone/>
              <a:defRPr sz="3010" baseline="0">
                <a:solidFill>
                  <a:schemeClr val="bg1"/>
                </a:solidFill>
              </a:defRPr>
            </a:lvl1pPr>
          </a:lstStyle>
          <a:p>
            <a:pPr lvl="0"/>
            <a:r>
              <a:rPr lang="en-US" dirty="0"/>
              <a:t>Title</a:t>
            </a:r>
          </a:p>
        </p:txBody>
      </p:sp>
      <p:pic>
        <p:nvPicPr>
          <p:cNvPr id="15" name="Pictur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bwMode="auto">
          <a:xfrm>
            <a:off x="652630" y="4986389"/>
            <a:ext cx="2337829" cy="986271"/>
          </a:xfrm>
          <a:prstGeom prst="rect">
            <a:avLst/>
          </a:prstGeom>
          <a:noFill/>
          <a:ln w="9525">
            <a:noFill/>
            <a:miter lim="800000"/>
            <a:headEnd/>
            <a:tailEnd/>
          </a:ln>
        </p:spPr>
      </p:pic>
    </p:spTree>
    <p:extLst>
      <p:ext uri="{BB962C8B-B14F-4D97-AF65-F5344CB8AC3E}">
        <p14:creationId xmlns:p14="http://schemas.microsoft.com/office/powerpoint/2010/main" val="5553726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216479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186729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54448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111279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57828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099600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484143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25584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5263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Only">
    <p:bg>
      <p:bgPr>
        <a:gradFill flip="none" rotWithShape="1">
          <a:gsLst>
            <a:gs pos="100000">
              <a:srgbClr val="00539B">
                <a:shade val="67500"/>
                <a:satMod val="115000"/>
              </a:srgbClr>
            </a:gs>
            <a:gs pos="7000">
              <a:srgbClr val="78AEDC"/>
            </a:gs>
          </a:gsLst>
          <a:lin ang="16200000" scaled="1"/>
          <a:tileRect/>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74468" r="73841"/>
          <a:stretch/>
        </p:blipFill>
        <p:spPr>
          <a:xfrm>
            <a:off x="0" y="5107020"/>
            <a:ext cx="2519464" cy="1750979"/>
          </a:xfrm>
          <a:prstGeom prst="rect">
            <a:avLst/>
          </a:prstGeom>
        </p:spPr>
      </p:pic>
      <p:sp>
        <p:nvSpPr>
          <p:cNvPr id="2" name="Title 1">
            <a:extLst>
              <a:ext uri="{FF2B5EF4-FFF2-40B4-BE49-F238E27FC236}">
                <a16:creationId xmlns:a16="http://schemas.microsoft.com/office/drawing/2014/main" id="{D2F8F262-D286-4829-AAD7-BD012FF9AC89}"/>
              </a:ext>
            </a:extLst>
          </p:cNvPr>
          <p:cNvSpPr>
            <a:spLocks noGrp="1"/>
          </p:cNvSpPr>
          <p:nvPr>
            <p:ph type="title" hasCustomPrompt="1"/>
          </p:nvPr>
        </p:nvSpPr>
        <p:spPr>
          <a:xfrm>
            <a:off x="838200" y="365126"/>
            <a:ext cx="10515600" cy="692918"/>
          </a:xfrm>
        </p:spPr>
        <p:txBody>
          <a:bodyPr>
            <a:normAutofit/>
          </a:bodyPr>
          <a:lstStyle>
            <a:lvl1pPr>
              <a:defRPr sz="4000">
                <a:solidFill>
                  <a:schemeClr val="bg1"/>
                </a:solidFill>
                <a:latin typeface="Gotham Light" pitchFamily="50" charset="0"/>
                <a:cs typeface="Gotham Light" pitchFamily="50" charset="0"/>
              </a:defRPr>
            </a:lvl1pPr>
          </a:lstStyle>
          <a:p>
            <a:r>
              <a:rPr lang="en-US"/>
              <a:t>CLICK TO EDIT MASTER TITLE STYLE</a:t>
            </a:r>
          </a:p>
        </p:txBody>
      </p:sp>
      <p:sp>
        <p:nvSpPr>
          <p:cNvPr id="3" name="Date Placeholder 2">
            <a:extLst>
              <a:ext uri="{FF2B5EF4-FFF2-40B4-BE49-F238E27FC236}">
                <a16:creationId xmlns:a16="http://schemas.microsoft.com/office/drawing/2014/main" id="{31AEAD77-7A9A-4755-B65C-EB371C1C7116}"/>
              </a:ext>
            </a:extLst>
          </p:cNvPr>
          <p:cNvSpPr>
            <a:spLocks noGrp="1"/>
          </p:cNvSpPr>
          <p:nvPr>
            <p:ph type="dt" sz="half" idx="10"/>
          </p:nvPr>
        </p:nvSpPr>
        <p:spPr/>
        <p:txBody>
          <a:bodyPr/>
          <a:lstStyle/>
          <a:p>
            <a:fld id="{92D3FDB0-5D4B-40B6-95E0-257A6BA75490}" type="datetimeFigureOut">
              <a:rPr lang="en-US" smtClean="0"/>
              <a:t>2/12/2026</a:t>
            </a:fld>
            <a:endParaRPr lang="en-US"/>
          </a:p>
        </p:txBody>
      </p:sp>
      <p:sp>
        <p:nvSpPr>
          <p:cNvPr id="4" name="Footer Placeholder 3">
            <a:extLst>
              <a:ext uri="{FF2B5EF4-FFF2-40B4-BE49-F238E27FC236}">
                <a16:creationId xmlns:a16="http://schemas.microsoft.com/office/drawing/2014/main" id="{AD09533E-8F1F-4592-9C77-F979A74850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62A421-AD67-4F9E-86CD-73AC90413AB5}"/>
              </a:ext>
            </a:extLst>
          </p:cNvPr>
          <p:cNvSpPr>
            <a:spLocks noGrp="1"/>
          </p:cNvSpPr>
          <p:nvPr>
            <p:ph type="sldNum" sz="quarter" idx="12"/>
          </p:nvPr>
        </p:nvSpPr>
        <p:spPr/>
        <p:txBody>
          <a:bodyPr/>
          <a:lstStyle/>
          <a:p>
            <a:fld id="{42274FAA-4AEB-4C9E-8498-671C7137D23C}" type="slidenum">
              <a:rPr lang="en-US" smtClean="0"/>
              <a:t>‹#›</a:t>
            </a:fld>
            <a:endParaRPr lang="en-US"/>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72274" y="403441"/>
            <a:ext cx="1548299" cy="448638"/>
          </a:xfrm>
          <a:prstGeom prst="rect">
            <a:avLst/>
          </a:prstGeom>
        </p:spPr>
      </p:pic>
      <p:cxnSp>
        <p:nvCxnSpPr>
          <p:cNvPr id="7" name="Straight Connector 6"/>
          <p:cNvCxnSpPr/>
          <p:nvPr userDrawn="1"/>
        </p:nvCxnSpPr>
        <p:spPr>
          <a:xfrm>
            <a:off x="0" y="1058043"/>
            <a:ext cx="12192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65D62A52-2A0C-4D2E-8FF9-9071861EDDA3}"/>
              </a:ext>
            </a:extLst>
          </p:cNvPr>
          <p:cNvSpPr>
            <a:spLocks noGrp="1"/>
          </p:cNvSpPr>
          <p:nvPr>
            <p:ph idx="1"/>
          </p:nvPr>
        </p:nvSpPr>
        <p:spPr>
          <a:xfrm>
            <a:off x="1120346" y="1750960"/>
            <a:ext cx="10050162" cy="4155569"/>
          </a:xfrm>
        </p:spPr>
        <p:txBody>
          <a:bodyPr/>
          <a:lstStyle>
            <a:lvl1pPr>
              <a:defRPr>
                <a:solidFill>
                  <a:schemeClr val="accent3"/>
                </a:solidFill>
                <a:latin typeface="Leelawadee UI" panose="020B0502040204020203" pitchFamily="34" charset="-34"/>
                <a:cs typeface="Leelawadee UI" panose="020B0502040204020203" pitchFamily="34" charset="-34"/>
              </a:defRPr>
            </a:lvl1pPr>
            <a:lvl2pPr>
              <a:defRPr>
                <a:solidFill>
                  <a:schemeClr val="accent3"/>
                </a:solidFill>
                <a:latin typeface="Leelawadee UI" panose="020B0502040204020203" pitchFamily="34" charset="-34"/>
                <a:cs typeface="Leelawadee UI" panose="020B0502040204020203" pitchFamily="34" charset="-34"/>
              </a:defRPr>
            </a:lvl2pPr>
            <a:lvl3pPr>
              <a:defRPr>
                <a:solidFill>
                  <a:schemeClr val="accent3"/>
                </a:solidFill>
                <a:latin typeface="Leelawadee UI" panose="020B0502040204020203" pitchFamily="34" charset="-34"/>
                <a:cs typeface="Leelawadee UI" panose="020B0502040204020203" pitchFamily="34" charset="-34"/>
              </a:defRPr>
            </a:lvl3pPr>
            <a:lvl4pPr>
              <a:defRPr>
                <a:solidFill>
                  <a:schemeClr val="accent3"/>
                </a:solidFill>
                <a:latin typeface="Leelawadee UI" panose="020B0502040204020203" pitchFamily="34" charset="-34"/>
                <a:cs typeface="Leelawadee UI" panose="020B0502040204020203" pitchFamily="34" charset="-34"/>
              </a:defRPr>
            </a:lvl4pPr>
            <a:lvl5pPr>
              <a:defRPr>
                <a:solidFill>
                  <a:schemeClr val="accent3"/>
                </a:solidFill>
                <a:latin typeface="Leelawadee UI" panose="020B0502040204020203" pitchFamily="34" charset="-34"/>
                <a:cs typeface="Leelawadee UI" panose="020B0502040204020203" pitchFamily="34" charset="-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913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pic>
        <p:nvPicPr>
          <p:cNvPr id="9" name="Picture 4" descr="slide3.jpg"/>
          <p:cNvPicPr>
            <a:picLocks noChangeAspect="1"/>
          </p:cNvPicPr>
          <p:nvPr userDrawn="1"/>
        </p:nvPicPr>
        <p:blipFill>
          <a:blip r:embed="rId2"/>
          <a:srcRect/>
          <a:stretch>
            <a:fillRect/>
          </a:stretch>
        </p:blipFill>
        <p:spPr bwMode="auto">
          <a:xfrm>
            <a:off x="0" y="-14288"/>
            <a:ext cx="12217400" cy="6872288"/>
          </a:xfrm>
          <a:prstGeom prst="rect">
            <a:avLst/>
          </a:prstGeom>
          <a:noFill/>
          <a:ln w="9525">
            <a:noFill/>
            <a:miter lim="800000"/>
            <a:headEnd/>
            <a:tailEnd/>
          </a:ln>
        </p:spPr>
      </p:pic>
      <p:sp>
        <p:nvSpPr>
          <p:cNvPr id="11" name="Text Placeholder 2"/>
          <p:cNvSpPr>
            <a:spLocks noGrp="1"/>
          </p:cNvSpPr>
          <p:nvPr>
            <p:ph type="body" idx="1"/>
          </p:nvPr>
        </p:nvSpPr>
        <p:spPr>
          <a:xfrm>
            <a:off x="609600" y="576943"/>
            <a:ext cx="11059885" cy="639762"/>
          </a:xfrm>
        </p:spPr>
        <p:txBody>
          <a:bodyPr anchor="b">
            <a:normAutofit/>
          </a:bodyPr>
          <a:lstStyle>
            <a:lvl1pPr marL="0" indent="0">
              <a:buNone/>
              <a:defRPr sz="2400" b="1" baseline="0">
                <a:solidFill>
                  <a:srgbClr val="00539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2"/>
          </p:nvPr>
        </p:nvSpPr>
        <p:spPr>
          <a:xfrm>
            <a:off x="609600" y="1216706"/>
            <a:ext cx="11059885" cy="4422095"/>
          </a:xfrm>
        </p:spPr>
        <p:txBody>
          <a:bodyPr/>
          <a:lstStyle>
            <a:lvl1pPr>
              <a:defRPr sz="2000" baseline="0"/>
            </a:lvl1pPr>
            <a:lvl2pPr>
              <a:defRPr sz="1800" baseline="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19649" y="5839697"/>
            <a:ext cx="1678073" cy="707937"/>
          </a:xfrm>
          <a:prstGeom prst="rect">
            <a:avLst/>
          </a:prstGeom>
          <a:noFill/>
          <a:ln w="9525">
            <a:noFill/>
            <a:miter lim="800000"/>
            <a:headEnd/>
            <a:tailEnd/>
          </a:ln>
        </p:spPr>
      </p:pic>
    </p:spTree>
    <p:extLst>
      <p:ext uri="{BB962C8B-B14F-4D97-AF65-F5344CB8AC3E}">
        <p14:creationId xmlns:p14="http://schemas.microsoft.com/office/powerpoint/2010/main" val="429807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0" name="Picture 4" descr="slide3.jpg"/>
          <p:cNvPicPr>
            <a:picLocks noChangeAspect="1"/>
          </p:cNvPicPr>
          <p:nvPr userDrawn="1"/>
        </p:nvPicPr>
        <p:blipFill>
          <a:blip r:embed="rId2"/>
          <a:srcRect/>
          <a:stretch>
            <a:fillRect/>
          </a:stretch>
        </p:blipFill>
        <p:spPr bwMode="auto">
          <a:xfrm>
            <a:off x="0" y="-14288"/>
            <a:ext cx="12217400" cy="6872288"/>
          </a:xfrm>
          <a:prstGeom prst="rect">
            <a:avLst/>
          </a:prstGeom>
          <a:noFill/>
          <a:ln w="9525">
            <a:noFill/>
            <a:miter lim="800000"/>
            <a:headEnd/>
            <a:tailEnd/>
          </a:ln>
        </p:spPr>
      </p:pic>
      <p:sp>
        <p:nvSpPr>
          <p:cNvPr id="3" name="Text Placeholder 2"/>
          <p:cNvSpPr>
            <a:spLocks noGrp="1"/>
          </p:cNvSpPr>
          <p:nvPr>
            <p:ph type="body" idx="1"/>
          </p:nvPr>
        </p:nvSpPr>
        <p:spPr>
          <a:xfrm>
            <a:off x="609600" y="576943"/>
            <a:ext cx="5386917" cy="639762"/>
          </a:xfrm>
        </p:spPr>
        <p:txBody>
          <a:bodyPr anchor="b">
            <a:normAutofit/>
          </a:bodyPr>
          <a:lstStyle>
            <a:lvl1pPr marL="0" indent="0">
              <a:buNone/>
              <a:defRPr sz="2400" b="1" baseline="0">
                <a:solidFill>
                  <a:srgbClr val="00539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216706"/>
            <a:ext cx="5386917" cy="4422095"/>
          </a:xfrm>
        </p:spPr>
        <p:txBody>
          <a:bodyPr/>
          <a:lstStyle>
            <a:lvl1pPr>
              <a:defRPr sz="2000" baseline="0"/>
            </a:lvl1pPr>
            <a:lvl2pPr>
              <a:defRPr sz="1800" baseline="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576943"/>
            <a:ext cx="5389033" cy="639762"/>
          </a:xfrm>
        </p:spPr>
        <p:txBody>
          <a:bodyPr anchor="b">
            <a:normAutofit/>
          </a:bodyPr>
          <a:lstStyle>
            <a:lvl1pPr marL="0" indent="0">
              <a:buNone/>
              <a:defRPr sz="2400" b="1" baseline="0">
                <a:solidFill>
                  <a:srgbClr val="00539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216706"/>
            <a:ext cx="5389033" cy="4422095"/>
          </a:xfrm>
        </p:spPr>
        <p:txBody>
          <a:bodyPr/>
          <a:lstStyle>
            <a:lvl1pPr>
              <a:defRPr sz="2000" baseline="0"/>
            </a:lvl1pPr>
            <a:lvl2pPr>
              <a:defRPr sz="1800" baseline="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19649" y="5850583"/>
            <a:ext cx="1678073" cy="707937"/>
          </a:xfrm>
          <a:prstGeom prst="rect">
            <a:avLst/>
          </a:prstGeom>
          <a:noFill/>
          <a:ln w="9525">
            <a:noFill/>
            <a:miter lim="800000"/>
            <a:headEnd/>
            <a:tailEnd/>
          </a:ln>
        </p:spPr>
      </p:pic>
    </p:spTree>
    <p:extLst>
      <p:ext uri="{BB962C8B-B14F-4D97-AF65-F5344CB8AC3E}">
        <p14:creationId xmlns:p14="http://schemas.microsoft.com/office/powerpoint/2010/main" val="1924537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pPr>
            <a:fld id="{E620B5A5-29DD-40EF-A409-BD509275F86A}" type="datetimeFigureOut">
              <a:rPr lang="en-US" smtClean="0">
                <a:solidFill>
                  <a:prstClr val="black"/>
                </a:solidFill>
                <a:ea typeface="ＭＳ Ｐゴシック" pitchFamily="34" charset="-128"/>
              </a:rPr>
              <a:pPr defTabSz="457200" fontAlgn="base">
                <a:spcBef>
                  <a:spcPct val="0"/>
                </a:spcBef>
                <a:spcAft>
                  <a:spcPct val="0"/>
                </a:spcAft>
              </a:pPr>
              <a:t>2/12/2026</a:t>
            </a:fld>
            <a:endParaRPr lang="en-US">
              <a:solidFill>
                <a:prstClr val="black"/>
              </a:solidFill>
              <a:ea typeface="ＭＳ Ｐゴシック" pitchFamily="34" charset="-128"/>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a:solidFill>
                <a:prstClr val="black"/>
              </a:solidFill>
              <a:ea typeface="ＭＳ Ｐゴシック" pitchFamily="34" charset="-128"/>
            </a:endParaRPr>
          </a:p>
        </p:txBody>
      </p:sp>
      <p:sp>
        <p:nvSpPr>
          <p:cNvPr id="7"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pPr>
            <a:fld id="{73953893-CB39-4169-9818-86DD03FEBEF6}" type="slidenum">
              <a:rPr lang="en-US" smtClean="0">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2144858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pPr>
            <a:fld id="{656D636B-631D-406F-BDC2-3F39DB41A820}" type="datetimeFigureOut">
              <a:rPr lang="en-US" smtClean="0">
                <a:solidFill>
                  <a:prstClr val="black"/>
                </a:solidFill>
                <a:ea typeface="ＭＳ Ｐゴシック" pitchFamily="34" charset="-128"/>
              </a:rPr>
              <a:pPr defTabSz="457200" fontAlgn="base">
                <a:spcBef>
                  <a:spcPct val="0"/>
                </a:spcBef>
                <a:spcAft>
                  <a:spcPct val="0"/>
                </a:spcAft>
              </a:pPr>
              <a:t>2/12/2026</a:t>
            </a:fld>
            <a:endParaRPr lang="en-US">
              <a:solidFill>
                <a:prstClr val="black"/>
              </a:solidFill>
              <a:ea typeface="ＭＳ Ｐゴシック" pitchFamily="34" charset="-128"/>
            </a:endParaRPr>
          </a:p>
        </p:txBody>
      </p:sp>
      <p:sp>
        <p:nvSpPr>
          <p:cNvPr id="4"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a:solidFill>
                <a:prstClr val="black"/>
              </a:solidFill>
              <a:ea typeface="ＭＳ Ｐゴシック" pitchFamily="34" charset="-128"/>
            </a:endParaRPr>
          </a:p>
        </p:txBody>
      </p:sp>
      <p:sp>
        <p:nvSpPr>
          <p:cNvPr id="5"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pPr>
            <a:fld id="{A90AC549-2E54-4B39-AA7F-2A963E885DB1}" type="slidenum">
              <a:rPr lang="en-US" smtClean="0">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1055448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pPr>
            <a:fld id="{B069A00C-2DB2-4C77-B375-8F23A7E0F94E}" type="datetimeFigureOut">
              <a:rPr lang="en-US" smtClean="0">
                <a:solidFill>
                  <a:prstClr val="black"/>
                </a:solidFill>
                <a:ea typeface="ＭＳ Ｐゴシック" pitchFamily="34" charset="-128"/>
              </a:rPr>
              <a:pPr defTabSz="457200" fontAlgn="base">
                <a:spcBef>
                  <a:spcPct val="0"/>
                </a:spcBef>
                <a:spcAft>
                  <a:spcPct val="0"/>
                </a:spcAft>
              </a:pPr>
              <a:t>2/12/2026</a:t>
            </a:fld>
            <a:endParaRPr lang="en-US">
              <a:solidFill>
                <a:prstClr val="black"/>
              </a:solidFill>
              <a:ea typeface="ＭＳ Ｐゴシック" pitchFamily="34" charset="-128"/>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a:solidFill>
                <a:prstClr val="black"/>
              </a:solidFill>
              <a:ea typeface="ＭＳ Ｐゴシック" pitchFamily="34" charset="-128"/>
            </a:endParaRPr>
          </a:p>
        </p:txBody>
      </p:sp>
      <p:sp>
        <p:nvSpPr>
          <p:cNvPr id="7"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pPr>
            <a:fld id="{F7A7D4CA-6C83-4D61-AFB4-AC902312C23B}" type="slidenum">
              <a:rPr lang="en-US" smtClean="0">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2203591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pPr>
            <a:fld id="{FD85D61D-46F9-4E87-A865-5CFEF1456F65}" type="datetimeFigureOut">
              <a:rPr lang="en-US" smtClean="0">
                <a:solidFill>
                  <a:prstClr val="black"/>
                </a:solidFill>
                <a:ea typeface="ＭＳ Ｐゴシック" pitchFamily="34" charset="-128"/>
              </a:rPr>
              <a:pPr defTabSz="457200" fontAlgn="base">
                <a:spcBef>
                  <a:spcPct val="0"/>
                </a:spcBef>
                <a:spcAft>
                  <a:spcPct val="0"/>
                </a:spcAft>
              </a:pPr>
              <a:t>2/12/2026</a:t>
            </a:fld>
            <a:endParaRPr lang="en-US">
              <a:solidFill>
                <a:prstClr val="black"/>
              </a:solidFill>
              <a:ea typeface="ＭＳ Ｐゴシック" pitchFamily="34" charset="-128"/>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a:solidFill>
                <a:prstClr val="black"/>
              </a:solidFill>
              <a:ea typeface="ＭＳ Ｐゴシック" pitchFamily="34" charset="-128"/>
            </a:endParaRPr>
          </a:p>
        </p:txBody>
      </p:sp>
      <p:sp>
        <p:nvSpPr>
          <p:cNvPr id="7"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pPr>
            <a:fld id="{A3008A62-B6EE-4C8D-9D78-F5C004ADE16E}" type="slidenum">
              <a:rPr lang="en-US" smtClean="0">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3503369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7269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 id="2147483687" r:id="rId14"/>
    <p:sldLayoutId id="2147483688" r:id="rId15"/>
    <p:sldLayoutId id="2147483689" r:id="rId16"/>
  </p:sldLayoutIdLst>
  <p:txStyles>
    <p:titleStyle>
      <a:lvl1pPr algn="ctr" defTabSz="457200" rtl="0" eaLnBrk="1" fontAlgn="base" hangingPunct="1">
        <a:spcBef>
          <a:spcPct val="0"/>
        </a:spcBef>
        <a:spcAft>
          <a:spcPct val="0"/>
        </a:spcAft>
        <a:defRPr sz="4400" kern="1200" baseline="0">
          <a:solidFill>
            <a:schemeClr val="bg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baseline="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baseline="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baseline="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baseline="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baseline="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3B412F-05B9-4C7F-B825-C899F88088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87D55B-A96F-450A-BEDA-2838FA37A6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092A53-608D-4C19-8904-1CA3959A0B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3FDB0-5D4B-40B6-95E0-257A6BA75490}" type="datetimeFigureOut">
              <a:rPr lang="en-US" smtClean="0"/>
              <a:t>2/12/2026</a:t>
            </a:fld>
            <a:endParaRPr lang="en-US"/>
          </a:p>
        </p:txBody>
      </p:sp>
      <p:sp>
        <p:nvSpPr>
          <p:cNvPr id="5" name="Footer Placeholder 4">
            <a:extLst>
              <a:ext uri="{FF2B5EF4-FFF2-40B4-BE49-F238E27FC236}">
                <a16:creationId xmlns:a16="http://schemas.microsoft.com/office/drawing/2014/main" id="{1D840AC5-6576-4B0B-88FE-F9A52208F1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444E24-1E71-4F27-9B5F-F8E4D5111B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74FAA-4AEB-4C9E-8498-671C7137D23C}" type="slidenum">
              <a:rPr lang="en-US" smtClean="0"/>
              <a:t>‹#›</a:t>
            </a:fld>
            <a:endParaRPr lang="en-US"/>
          </a:p>
        </p:txBody>
      </p:sp>
    </p:spTree>
    <p:extLst>
      <p:ext uri="{BB962C8B-B14F-4D97-AF65-F5344CB8AC3E}">
        <p14:creationId xmlns:p14="http://schemas.microsoft.com/office/powerpoint/2010/main" val="358976923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3FDB0-5D4B-40B6-95E0-257A6BA75490}" type="datetimeFigureOut">
              <a:rPr lang="en-US" smtClean="0"/>
              <a:t>2/12/2026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74FAA-4AEB-4C9E-8498-671C7137D23C}" type="slidenum">
              <a:rPr lang="en-US" smtClean="0"/>
              <a:t>‹#›</a:t>
            </a:fld>
            <a:endParaRPr lang="en-US"/>
          </a:p>
        </p:txBody>
      </p:sp>
    </p:spTree>
    <p:extLst>
      <p:ext uri="{BB962C8B-B14F-4D97-AF65-F5344CB8AC3E}">
        <p14:creationId xmlns:p14="http://schemas.microsoft.com/office/powerpoint/2010/main" val="317265988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7"/>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1" name="TextBox 10"/>
          <p:cNvSpPr txBox="1"/>
          <p:nvPr/>
        </p:nvSpPr>
        <p:spPr>
          <a:xfrm>
            <a:off x="-3" y="3834840"/>
            <a:ext cx="1219200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150" normalizeH="0" baseline="0" noProof="0" dirty="0">
                <a:ln>
                  <a:noFill/>
                </a:ln>
                <a:solidFill>
                  <a:prstClr val="white"/>
                </a:solidFill>
                <a:effectLst/>
                <a:uLnTx/>
                <a:uFillTx/>
                <a:latin typeface="Gotham Medium" pitchFamily="50" charset="0"/>
                <a:ea typeface="+mn-ea"/>
                <a:cs typeface="Gotham Medium" pitchFamily="50" charset="0"/>
              </a:rPr>
              <a:t>Operating Budget</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848" y="274835"/>
            <a:ext cx="1548299" cy="448638"/>
          </a:xfrm>
          <a:prstGeom prst="rect">
            <a:avLst/>
          </a:prstGeom>
        </p:spPr>
      </p:pic>
      <p:sp>
        <p:nvSpPr>
          <p:cNvPr id="16" name="Rectangle 15"/>
          <p:cNvSpPr/>
          <p:nvPr/>
        </p:nvSpPr>
        <p:spPr>
          <a:xfrm>
            <a:off x="4744056" y="4849874"/>
            <a:ext cx="2703882"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spc="-150" dirty="0">
                <a:solidFill>
                  <a:prstClr val="white"/>
                </a:solidFill>
                <a:latin typeface="Gotham Medium" pitchFamily="50" charset="0"/>
                <a:cs typeface="Gotham Medium" pitchFamily="50" charset="0"/>
              </a:rPr>
              <a:t>Process</a:t>
            </a:r>
            <a:endParaRPr kumimoji="0" lang="en-US" sz="6600" b="1" i="0" u="none" strike="noStrike" kern="1200" cap="none" spc="-150" normalizeH="0" baseline="0" noProof="0" dirty="0">
              <a:ln>
                <a:noFill/>
              </a:ln>
              <a:solidFill>
                <a:prstClr val="white"/>
              </a:solidFill>
              <a:effectLst/>
              <a:uLnTx/>
              <a:uFillTx/>
              <a:latin typeface="Gotham Medium" pitchFamily="50" charset="0"/>
              <a:ea typeface="+mn-ea"/>
              <a:cs typeface="Gotham Medium" pitchFamily="50"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AAF40-3732-509E-2683-B1355EC0C8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208244-3B14-63EE-91A9-BF0C47F46B5B}"/>
              </a:ext>
            </a:extLst>
          </p:cNvPr>
          <p:cNvSpPr>
            <a:spLocks noGrp="1"/>
          </p:cNvSpPr>
          <p:nvPr>
            <p:ph type="title"/>
          </p:nvPr>
        </p:nvSpPr>
        <p:spPr/>
        <p:txBody>
          <a:bodyPr>
            <a:noAutofit/>
          </a:bodyPr>
          <a:lstStyle/>
          <a:p>
            <a:r>
              <a:rPr lang="en-US" sz="3200" b="1" dirty="0">
                <a:latin typeface="+mn-lt"/>
              </a:rPr>
              <a:t>City of Columbus Budgeting</a:t>
            </a:r>
            <a:endParaRPr lang="en-US" sz="3200" dirty="0">
              <a:latin typeface="+mn-lt"/>
            </a:endParaRPr>
          </a:p>
        </p:txBody>
      </p:sp>
      <p:sp>
        <p:nvSpPr>
          <p:cNvPr id="7" name="Rounded Rectangle 27">
            <a:extLst>
              <a:ext uri="{FF2B5EF4-FFF2-40B4-BE49-F238E27FC236}">
                <a16:creationId xmlns:a16="http://schemas.microsoft.com/office/drawing/2014/main" id="{52AB9216-BE66-6089-9AEA-F99AA68E10C3}"/>
              </a:ext>
            </a:extLst>
          </p:cNvPr>
          <p:cNvSpPr/>
          <p:nvPr/>
        </p:nvSpPr>
        <p:spPr>
          <a:xfrm>
            <a:off x="838200" y="1285875"/>
            <a:ext cx="10572076" cy="5410073"/>
          </a:xfrm>
          <a:prstGeom prst="roundRect">
            <a:avLst>
              <a:gd name="adj" fmla="val 50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3">
            <a:extLst>
              <a:ext uri="{FF2B5EF4-FFF2-40B4-BE49-F238E27FC236}">
                <a16:creationId xmlns:a16="http://schemas.microsoft.com/office/drawing/2014/main" id="{67E5BC6F-6B9C-C87F-8A40-3817F2E955B1}"/>
              </a:ext>
            </a:extLst>
          </p:cNvPr>
          <p:cNvSpPr txBox="1">
            <a:spLocks/>
          </p:cNvSpPr>
          <p:nvPr/>
        </p:nvSpPr>
        <p:spPr>
          <a:xfrm>
            <a:off x="1080655" y="1425039"/>
            <a:ext cx="10058400" cy="51538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t>City has two annual budget cycles </a:t>
            </a:r>
          </a:p>
          <a:p>
            <a:pPr lvl="1"/>
            <a:r>
              <a:rPr lang="en-US" sz="2800" dirty="0"/>
              <a:t>Operating and Capital</a:t>
            </a:r>
          </a:p>
          <a:p>
            <a:r>
              <a:rPr lang="en-US" sz="3000" dirty="0"/>
              <a:t>Operating</a:t>
            </a:r>
          </a:p>
          <a:p>
            <a:pPr lvl="1"/>
            <a:r>
              <a:rPr lang="en-US" sz="2800" dirty="0"/>
              <a:t>Funds the daily operations of the City</a:t>
            </a:r>
          </a:p>
          <a:p>
            <a:pPr lvl="2"/>
            <a:r>
              <a:rPr lang="en-US" sz="2600" dirty="0"/>
              <a:t>Staff (personnel), Supplies, and Services</a:t>
            </a:r>
          </a:p>
          <a:p>
            <a:pPr lvl="1"/>
            <a:r>
              <a:rPr lang="en-US" sz="2800" dirty="0"/>
              <a:t>Funded largely through Income Tax, Enterprise Fund revenues, and Property Tax</a:t>
            </a:r>
          </a:p>
          <a:p>
            <a:endParaRPr lang="en-US" sz="3200" dirty="0"/>
          </a:p>
          <a:p>
            <a:endParaRPr lang="en-US" sz="3200" dirty="0"/>
          </a:p>
          <a:p>
            <a:endParaRPr lang="en-US" sz="3200" dirty="0"/>
          </a:p>
        </p:txBody>
      </p:sp>
    </p:spTree>
    <p:extLst>
      <p:ext uri="{BB962C8B-B14F-4D97-AF65-F5344CB8AC3E}">
        <p14:creationId xmlns:p14="http://schemas.microsoft.com/office/powerpoint/2010/main" val="2903489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1C54F-6D64-9C21-6C1F-8F1D2867EE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F045B8-6294-E9E4-FF1D-76EA10934CD0}"/>
              </a:ext>
            </a:extLst>
          </p:cNvPr>
          <p:cNvSpPr>
            <a:spLocks noGrp="1"/>
          </p:cNvSpPr>
          <p:nvPr>
            <p:ph type="title"/>
          </p:nvPr>
        </p:nvSpPr>
        <p:spPr/>
        <p:txBody>
          <a:bodyPr>
            <a:noAutofit/>
          </a:bodyPr>
          <a:lstStyle/>
          <a:p>
            <a:r>
              <a:rPr lang="en-US" sz="3200" b="1" dirty="0">
                <a:latin typeface="+mn-lt"/>
              </a:rPr>
              <a:t>City of Columbus Budgeting</a:t>
            </a:r>
            <a:endParaRPr lang="en-US" sz="3200" dirty="0">
              <a:latin typeface="+mn-lt"/>
            </a:endParaRPr>
          </a:p>
        </p:txBody>
      </p:sp>
      <p:sp>
        <p:nvSpPr>
          <p:cNvPr id="7" name="Rounded Rectangle 27">
            <a:extLst>
              <a:ext uri="{FF2B5EF4-FFF2-40B4-BE49-F238E27FC236}">
                <a16:creationId xmlns:a16="http://schemas.microsoft.com/office/drawing/2014/main" id="{CEEC8336-44CB-D9E0-9121-251F623FD233}"/>
              </a:ext>
            </a:extLst>
          </p:cNvPr>
          <p:cNvSpPr/>
          <p:nvPr/>
        </p:nvSpPr>
        <p:spPr>
          <a:xfrm>
            <a:off x="838200" y="1285875"/>
            <a:ext cx="10572076" cy="5410073"/>
          </a:xfrm>
          <a:prstGeom prst="roundRect">
            <a:avLst>
              <a:gd name="adj" fmla="val 50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63FC781C-7B59-1339-986B-AB3E1EC158A3}"/>
              </a:ext>
            </a:extLst>
          </p:cNvPr>
          <p:cNvSpPr txBox="1">
            <a:spLocks/>
          </p:cNvSpPr>
          <p:nvPr/>
        </p:nvSpPr>
        <p:spPr>
          <a:xfrm>
            <a:off x="1033154" y="1460665"/>
            <a:ext cx="10082150" cy="5130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t>Capital</a:t>
            </a:r>
          </a:p>
          <a:p>
            <a:pPr lvl="1"/>
            <a:r>
              <a:rPr lang="en-US" sz="2800" dirty="0"/>
              <a:t>Funds infrastructure improvements</a:t>
            </a:r>
          </a:p>
          <a:p>
            <a:pPr lvl="2"/>
            <a:r>
              <a:rPr lang="en-US" sz="2600" dirty="0"/>
              <a:t>Roads, sidewalks, recreation facilities, park improvements, water/sewer infrastructure, etc.</a:t>
            </a:r>
          </a:p>
          <a:p>
            <a:pPr lvl="1"/>
            <a:r>
              <a:rPr lang="en-US" sz="2800" dirty="0"/>
              <a:t>Capital Improvement Program (CIP) 2025-2030 </a:t>
            </a:r>
          </a:p>
          <a:p>
            <a:pPr lvl="1"/>
            <a:r>
              <a:rPr lang="en-US" sz="2800" dirty="0"/>
              <a:t>Capital Improvement Budget (CIB) 2025</a:t>
            </a:r>
          </a:p>
          <a:p>
            <a:pPr lvl="1"/>
            <a:r>
              <a:rPr lang="en-US" sz="2800" dirty="0"/>
              <a:t>Funded by Municipal Bonds</a:t>
            </a:r>
          </a:p>
          <a:p>
            <a:pPr lvl="2"/>
            <a:r>
              <a:rPr lang="en-US" sz="2600" dirty="0"/>
              <a:t>Paid by a 25% set-aside from Income Tax (SIT)</a:t>
            </a:r>
          </a:p>
          <a:p>
            <a:pPr lvl="2"/>
            <a:r>
              <a:rPr lang="en-US" sz="2600" dirty="0"/>
              <a:t>Paid by water &amp; sewer utility bills (Enterprise)</a:t>
            </a:r>
          </a:p>
        </p:txBody>
      </p:sp>
    </p:spTree>
    <p:extLst>
      <p:ext uri="{BB962C8B-B14F-4D97-AF65-F5344CB8AC3E}">
        <p14:creationId xmlns:p14="http://schemas.microsoft.com/office/powerpoint/2010/main" val="2394617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F0383-4452-BAF4-B273-0DE776D51269}"/>
            </a:ext>
          </a:extLst>
        </p:cNvPr>
        <p:cNvGrpSpPr/>
        <p:nvPr/>
      </p:nvGrpSpPr>
      <p:grpSpPr>
        <a:xfrm>
          <a:off x="0" y="0"/>
          <a:ext cx="0" cy="0"/>
          <a:chOff x="0" y="0"/>
          <a:chExt cx="0" cy="0"/>
        </a:xfrm>
      </p:grpSpPr>
      <p:sp>
        <p:nvSpPr>
          <p:cNvPr id="28" name="Rounded Rectangle 27">
            <a:extLst>
              <a:ext uri="{FF2B5EF4-FFF2-40B4-BE49-F238E27FC236}">
                <a16:creationId xmlns:a16="http://schemas.microsoft.com/office/drawing/2014/main" id="{3833240B-EB64-BFC0-28D3-8FDB12C65BA0}"/>
              </a:ext>
            </a:extLst>
          </p:cNvPr>
          <p:cNvSpPr/>
          <p:nvPr/>
        </p:nvSpPr>
        <p:spPr>
          <a:xfrm>
            <a:off x="767862" y="1315241"/>
            <a:ext cx="10878178" cy="4712085"/>
          </a:xfrm>
          <a:prstGeom prst="roundRect">
            <a:avLst>
              <a:gd name="adj" fmla="val 50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2C86EB-DACF-7232-ABC5-4D9FA3F188CA}"/>
              </a:ext>
            </a:extLst>
          </p:cNvPr>
          <p:cNvSpPr>
            <a:spLocks noGrp="1"/>
          </p:cNvSpPr>
          <p:nvPr>
            <p:ph type="title"/>
          </p:nvPr>
        </p:nvSpPr>
        <p:spPr/>
        <p:txBody>
          <a:bodyPr>
            <a:noAutofit/>
          </a:bodyPr>
          <a:lstStyle/>
          <a:p>
            <a:r>
              <a:rPr lang="en-US" sz="3200" b="1" dirty="0"/>
              <a:t>Budget Cycle</a:t>
            </a:r>
            <a:endParaRPr lang="en-US" sz="3200" dirty="0"/>
          </a:p>
        </p:txBody>
      </p:sp>
      <p:pic>
        <p:nvPicPr>
          <p:cNvPr id="4" name="Picture 3">
            <a:extLst>
              <a:ext uri="{FF2B5EF4-FFF2-40B4-BE49-F238E27FC236}">
                <a16:creationId xmlns:a16="http://schemas.microsoft.com/office/drawing/2014/main" id="{4629C3B6-6AFA-F556-A6E0-B7587530249F}"/>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5460"/>
                    </a14:imgEffect>
                    <a14:imgEffect>
                      <a14:saturation sat="217000"/>
                    </a14:imgEffect>
                    <a14:imgEffect>
                      <a14:brightnessContrast bright="-8000" contrast="-24000"/>
                    </a14:imgEffect>
                  </a14:imgLayer>
                </a14:imgProps>
              </a:ext>
              <a:ext uri="{28A0092B-C50C-407E-A947-70E740481C1C}">
                <a14:useLocalDpi xmlns:a14="http://schemas.microsoft.com/office/drawing/2010/main" val="0"/>
              </a:ext>
            </a:extLst>
          </a:blip>
          <a:srcRect/>
          <a:stretch>
            <a:fillRect/>
          </a:stretch>
        </p:blipFill>
        <p:spPr bwMode="auto">
          <a:xfrm>
            <a:off x="3632847" y="1557524"/>
            <a:ext cx="4926306" cy="4227518"/>
          </a:xfrm>
          <a:prstGeom prst="rect">
            <a:avLst/>
          </a:prstGeom>
          <a:noFill/>
        </p:spPr>
      </p:pic>
    </p:spTree>
    <p:extLst>
      <p:ext uri="{BB962C8B-B14F-4D97-AF65-F5344CB8AC3E}">
        <p14:creationId xmlns:p14="http://schemas.microsoft.com/office/powerpoint/2010/main" val="2458158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23348-C927-A030-F780-4271BD51CF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93D58-3C53-73CB-1C46-9FA02148E50D}"/>
              </a:ext>
            </a:extLst>
          </p:cNvPr>
          <p:cNvSpPr>
            <a:spLocks noGrp="1"/>
          </p:cNvSpPr>
          <p:nvPr>
            <p:ph type="title"/>
          </p:nvPr>
        </p:nvSpPr>
        <p:spPr/>
        <p:txBody>
          <a:bodyPr>
            <a:noAutofit/>
          </a:bodyPr>
          <a:lstStyle/>
          <a:p>
            <a:r>
              <a:rPr lang="en-US" sz="3200" b="1" dirty="0"/>
              <a:t>Budget Process</a:t>
            </a:r>
            <a:endParaRPr lang="en-US" sz="3200" dirty="0"/>
          </a:p>
        </p:txBody>
      </p:sp>
      <p:sp>
        <p:nvSpPr>
          <p:cNvPr id="7" name="Rounded Rectangle 27">
            <a:extLst>
              <a:ext uri="{FF2B5EF4-FFF2-40B4-BE49-F238E27FC236}">
                <a16:creationId xmlns:a16="http://schemas.microsoft.com/office/drawing/2014/main" id="{F965DB86-0239-3919-40B7-49B8BECAD0FE}"/>
              </a:ext>
            </a:extLst>
          </p:cNvPr>
          <p:cNvSpPr/>
          <p:nvPr/>
        </p:nvSpPr>
        <p:spPr>
          <a:xfrm>
            <a:off x="838200" y="1307805"/>
            <a:ext cx="10582373" cy="5350043"/>
          </a:xfrm>
          <a:prstGeom prst="roundRect">
            <a:avLst>
              <a:gd name="adj" fmla="val 50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3790811D-9872-3A16-DF5F-78FF88000DD1}"/>
              </a:ext>
            </a:extLst>
          </p:cNvPr>
          <p:cNvSpPr txBox="1"/>
          <p:nvPr/>
        </p:nvSpPr>
        <p:spPr>
          <a:xfrm>
            <a:off x="2115595" y="1307805"/>
            <a:ext cx="8027582" cy="6740307"/>
          </a:xfrm>
          <a:prstGeom prst="rect">
            <a:avLst/>
          </a:prstGeom>
          <a:noFill/>
        </p:spPr>
        <p:txBody>
          <a:bodyPr wrap="square" rtlCol="0">
            <a:spAutoFit/>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strike="noStrike" kern="1200" cap="none" spc="0" normalizeH="0" baseline="0" noProof="0" dirty="0">
                <a:ln>
                  <a:noFill/>
                </a:ln>
                <a:solidFill>
                  <a:schemeClr val="accent3">
                    <a:lumMod val="75000"/>
                    <a:lumOff val="25000"/>
                  </a:schemeClr>
                </a:solidFill>
                <a:effectLst/>
                <a:uLnTx/>
                <a:uFillTx/>
                <a:latin typeface="Leelawadee UI" panose="020B0502040204020203" pitchFamily="34" charset="-34"/>
                <a:ea typeface="+mn-ea"/>
                <a:cs typeface="Leelawadee UI" panose="020B0502040204020203" pitchFamily="34" charset="-34"/>
              </a:rPr>
              <a:t>Budget Preparation</a:t>
            </a:r>
          </a:p>
          <a:p>
            <a:pPr marL="742950" lvl="2" indent="-285750">
              <a:buFont typeface="Arial" panose="020B0604020202020204" pitchFamily="34" charset="0"/>
              <a:buChar char="•"/>
              <a:defRPr/>
            </a:pPr>
            <a:r>
              <a:rPr lang="en-US" sz="1400" dirty="0">
                <a:solidFill>
                  <a:schemeClr val="accent3">
                    <a:lumMod val="75000"/>
                    <a:lumOff val="25000"/>
                  </a:schemeClr>
                </a:solidFill>
                <a:latin typeface="Leelawadee UI" panose="020B0502040204020203" pitchFamily="34" charset="-34"/>
                <a:cs typeface="Leelawadee UI" panose="020B0502040204020203" pitchFamily="34" charset="-34"/>
              </a:rPr>
              <a:t>Revenue Estimate</a:t>
            </a:r>
          </a:p>
          <a:p>
            <a:pPr marL="742950" lvl="2" indent="-285750">
              <a:buFont typeface="Arial" panose="020B0604020202020204" pitchFamily="34" charset="0"/>
              <a:buChar char="•"/>
              <a:defRPr/>
            </a:pPr>
            <a:r>
              <a:rPr lang="en-US" sz="1400" dirty="0">
                <a:solidFill>
                  <a:schemeClr val="accent3">
                    <a:lumMod val="75000"/>
                    <a:lumOff val="25000"/>
                  </a:schemeClr>
                </a:solidFill>
                <a:latin typeface="Leelawadee UI" panose="020B0502040204020203" pitchFamily="34" charset="-34"/>
                <a:cs typeface="Leelawadee UI" panose="020B0502040204020203" pitchFamily="34" charset="-34"/>
              </a:rPr>
              <a:t>General Fund Target Allocation</a:t>
            </a:r>
          </a:p>
          <a:p>
            <a:pPr marL="742950" lvl="2" indent="-285750">
              <a:buFont typeface="Arial" panose="020B0604020202020204" pitchFamily="34" charset="0"/>
              <a:buChar char="•"/>
              <a:defRPr/>
            </a:pPr>
            <a:endParaRPr lang="en-US" sz="1000" dirty="0">
              <a:solidFill>
                <a:schemeClr val="accent3">
                  <a:lumMod val="75000"/>
                  <a:lumOff val="25000"/>
                </a:schemeClr>
              </a:solidFill>
              <a:latin typeface="Leelawadee UI" panose="020B0502040204020203" pitchFamily="34" charset="-34"/>
              <a:cs typeface="Leelawadee UI" panose="020B0502040204020203" pitchFamily="34" charset="-34"/>
            </a:endParaRPr>
          </a:p>
          <a:p>
            <a:pPr marL="2857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1" i="0" strike="noStrike" kern="1200" cap="none" spc="0" normalizeH="0" baseline="0" noProof="0" dirty="0">
                <a:ln>
                  <a:noFill/>
                </a:ln>
                <a:solidFill>
                  <a:schemeClr val="accent3">
                    <a:lumMod val="75000"/>
                    <a:lumOff val="25000"/>
                  </a:schemeClr>
                </a:solidFill>
                <a:effectLst/>
                <a:uLnTx/>
                <a:uFillTx/>
                <a:latin typeface="Leelawadee UI" panose="020B0502040204020203" pitchFamily="34" charset="-34"/>
                <a:ea typeface="+mn-ea"/>
                <a:cs typeface="Leelawadee UI" panose="020B0502040204020203" pitchFamily="34" charset="-34"/>
              </a:rPr>
              <a:t>Department Budget Submission &amp; Review</a:t>
            </a:r>
          </a:p>
          <a:p>
            <a:pPr marL="742950" lvl="2" indent="-285750">
              <a:buFont typeface="Arial" panose="020B0604020202020204" pitchFamily="34" charset="0"/>
              <a:buChar char="•"/>
              <a:defRPr/>
            </a:pPr>
            <a:r>
              <a:rPr lang="en-US" sz="1400" dirty="0">
                <a:solidFill>
                  <a:schemeClr val="accent3">
                    <a:lumMod val="75000"/>
                    <a:lumOff val="25000"/>
                  </a:schemeClr>
                </a:solidFill>
                <a:latin typeface="Leelawadee UI" panose="020B0502040204020203" pitchFamily="34" charset="-34"/>
                <a:cs typeface="Leelawadee UI" panose="020B0502040204020203" pitchFamily="34" charset="-34"/>
              </a:rPr>
              <a:t>Department Budget Preparation</a:t>
            </a:r>
          </a:p>
          <a:p>
            <a:pPr marL="742950" lvl="2" indent="-285750">
              <a:buFont typeface="Arial" panose="020B0604020202020204" pitchFamily="34" charset="0"/>
              <a:buChar char="•"/>
              <a:defRPr/>
            </a:pPr>
            <a:r>
              <a:rPr lang="en-US" sz="1400" dirty="0">
                <a:solidFill>
                  <a:schemeClr val="accent3">
                    <a:lumMod val="75000"/>
                    <a:lumOff val="25000"/>
                  </a:schemeClr>
                </a:solidFill>
                <a:latin typeface="Leelawadee UI" panose="020B0502040204020203" pitchFamily="34" charset="-34"/>
                <a:cs typeface="Leelawadee UI" panose="020B0502040204020203" pitchFamily="34" charset="-34"/>
              </a:rPr>
              <a:t>Technical Review of Submissions</a:t>
            </a:r>
          </a:p>
          <a:p>
            <a:pPr marL="742950" lvl="2" indent="-285750">
              <a:buFont typeface="Arial" panose="020B0604020202020204" pitchFamily="34" charset="0"/>
              <a:buChar char="•"/>
              <a:defRPr/>
            </a:pPr>
            <a:r>
              <a:rPr lang="en-US" sz="1400" dirty="0">
                <a:solidFill>
                  <a:schemeClr val="accent3">
                    <a:lumMod val="75000"/>
                    <a:lumOff val="25000"/>
                  </a:schemeClr>
                </a:solidFill>
                <a:latin typeface="Leelawadee UI" panose="020B0502040204020203" pitchFamily="34" charset="-34"/>
                <a:cs typeface="Leelawadee UI" panose="020B0502040204020203" pitchFamily="34" charset="-34"/>
              </a:rPr>
              <a:t>Budget Meetings w/ Department Leadership, Mayor’s Office, Finance</a:t>
            </a:r>
          </a:p>
          <a:p>
            <a:pPr marL="742950" lvl="2" indent="-285750">
              <a:buFont typeface="Arial" panose="020B0604020202020204" pitchFamily="34" charset="0"/>
              <a:buChar char="•"/>
              <a:defRPr/>
            </a:pPr>
            <a:endParaRPr lang="en-US" sz="1000" dirty="0">
              <a:solidFill>
                <a:schemeClr val="accent3">
                  <a:lumMod val="75000"/>
                  <a:lumOff val="25000"/>
                </a:schemeClr>
              </a:solidFill>
              <a:latin typeface="Leelawadee UI" panose="020B0502040204020203" pitchFamily="34" charset="-34"/>
              <a:cs typeface="Leelawadee UI" panose="020B0502040204020203" pitchFamily="34" charset="-34"/>
            </a:endParaRPr>
          </a:p>
          <a:p>
            <a:pPr marL="2857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1" i="0" strike="noStrike" kern="1200" cap="none" spc="0" normalizeH="0" baseline="0" noProof="0" dirty="0">
                <a:ln>
                  <a:noFill/>
                </a:ln>
                <a:solidFill>
                  <a:schemeClr val="accent3">
                    <a:lumMod val="75000"/>
                    <a:lumOff val="25000"/>
                  </a:schemeClr>
                </a:solidFill>
                <a:effectLst/>
                <a:uLnTx/>
                <a:uFillTx/>
                <a:latin typeface="Leelawadee UI" panose="020B0502040204020203" pitchFamily="34" charset="-34"/>
                <a:ea typeface="+mn-ea"/>
                <a:cs typeface="Leelawadee UI" panose="020B0502040204020203" pitchFamily="34" charset="-34"/>
              </a:rPr>
              <a:t>Executive Budget Proposal</a:t>
            </a:r>
          </a:p>
          <a:p>
            <a:pPr marL="742950" lvl="2" indent="-285750">
              <a:buFont typeface="Arial" panose="020B0604020202020204" pitchFamily="34" charset="0"/>
              <a:buChar char="•"/>
              <a:defRPr/>
            </a:pPr>
            <a:r>
              <a:rPr kumimoji="0" lang="en-US" sz="1400" i="0" strike="noStrike" kern="1200" cap="none" spc="0" normalizeH="0" baseline="0" noProof="0" dirty="0">
                <a:ln>
                  <a:noFill/>
                </a:ln>
                <a:solidFill>
                  <a:schemeClr val="accent3">
                    <a:lumMod val="75000"/>
                    <a:lumOff val="25000"/>
                  </a:schemeClr>
                </a:solidFill>
                <a:effectLst/>
                <a:uLnTx/>
                <a:uFillTx/>
                <a:latin typeface="Leelawadee UI" panose="020B0502040204020203" pitchFamily="34" charset="-34"/>
                <a:ea typeface="+mn-ea"/>
                <a:cs typeface="Leelawadee UI" panose="020B0502040204020203" pitchFamily="34" charset="-34"/>
              </a:rPr>
              <a:t>Final Decisions by Administration of Reductions and Expansions to Submissions</a:t>
            </a:r>
          </a:p>
          <a:p>
            <a:pPr marL="742950" lvl="2" indent="-285750">
              <a:buFont typeface="Arial" panose="020B0604020202020204" pitchFamily="34" charset="0"/>
              <a:buChar char="•"/>
              <a:defRPr/>
            </a:pPr>
            <a:r>
              <a:rPr kumimoji="0" lang="en-US" sz="1400" i="0" strike="noStrike" kern="1200" cap="none" spc="0" normalizeH="0" baseline="0" noProof="0" dirty="0">
                <a:ln>
                  <a:noFill/>
                </a:ln>
                <a:solidFill>
                  <a:schemeClr val="accent3">
                    <a:lumMod val="75000"/>
                    <a:lumOff val="25000"/>
                  </a:schemeClr>
                </a:solidFill>
                <a:effectLst/>
                <a:uLnTx/>
                <a:uFillTx/>
                <a:latin typeface="Leelawadee UI" panose="020B0502040204020203" pitchFamily="34" charset="-34"/>
                <a:ea typeface="+mn-ea"/>
                <a:cs typeface="Leelawadee UI" panose="020B0502040204020203" pitchFamily="34" charset="-34"/>
              </a:rPr>
              <a:t>Budget Proposal Presented on or before November 15</a:t>
            </a:r>
            <a:r>
              <a:rPr kumimoji="0" lang="en-US" sz="1400" i="0" strike="noStrike" kern="1200" cap="none" spc="0" normalizeH="0" baseline="30000" noProof="0" dirty="0">
                <a:ln>
                  <a:noFill/>
                </a:ln>
                <a:solidFill>
                  <a:schemeClr val="accent3">
                    <a:lumMod val="75000"/>
                    <a:lumOff val="25000"/>
                  </a:schemeClr>
                </a:solidFill>
                <a:effectLst/>
                <a:uLnTx/>
                <a:uFillTx/>
                <a:latin typeface="Leelawadee UI" panose="020B0502040204020203" pitchFamily="34" charset="-34"/>
                <a:ea typeface="+mn-ea"/>
                <a:cs typeface="Leelawadee UI" panose="020B0502040204020203" pitchFamily="34" charset="-34"/>
              </a:rPr>
              <a:t>th</a:t>
            </a:r>
          </a:p>
          <a:p>
            <a:pPr marL="742950" lvl="2" indent="-285750">
              <a:buFont typeface="Arial" panose="020B0604020202020204" pitchFamily="34" charset="0"/>
              <a:buChar char="•"/>
              <a:defRPr/>
            </a:pPr>
            <a:endParaRPr kumimoji="0" lang="en-US" sz="1000" i="0" strike="noStrike" kern="1200" cap="none" spc="0" normalizeH="0" baseline="0" noProof="0" dirty="0">
              <a:ln>
                <a:noFill/>
              </a:ln>
              <a:solidFill>
                <a:schemeClr val="accent3">
                  <a:lumMod val="75000"/>
                  <a:lumOff val="25000"/>
                </a:schemeClr>
              </a:solidFill>
              <a:effectLst/>
              <a:uLnTx/>
              <a:uFillTx/>
              <a:latin typeface="Leelawadee UI" panose="020B0502040204020203" pitchFamily="34" charset="-34"/>
              <a:ea typeface="+mn-ea"/>
              <a:cs typeface="Leelawadee UI" panose="020B0502040204020203" pitchFamily="34" charset="-34"/>
            </a:endParaRPr>
          </a:p>
          <a:p>
            <a:pPr marL="2857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1" i="0" strike="noStrike" kern="1200" cap="none" spc="0" normalizeH="0" baseline="0" noProof="0" dirty="0">
                <a:ln>
                  <a:noFill/>
                </a:ln>
                <a:solidFill>
                  <a:schemeClr val="accent3">
                    <a:lumMod val="75000"/>
                    <a:lumOff val="25000"/>
                  </a:schemeClr>
                </a:solidFill>
                <a:effectLst/>
                <a:uLnTx/>
                <a:uFillTx/>
                <a:latin typeface="Leelawadee UI" panose="020B0502040204020203" pitchFamily="34" charset="-34"/>
                <a:ea typeface="+mn-ea"/>
                <a:cs typeface="Leelawadee UI" panose="020B0502040204020203" pitchFamily="34" charset="-34"/>
              </a:rPr>
              <a:t>Legislative Consideration &amp; Adoption</a:t>
            </a:r>
          </a:p>
          <a:p>
            <a:pPr marL="742950" lvl="2" indent="-285750">
              <a:buFont typeface="Arial" panose="020B0604020202020204" pitchFamily="34" charset="0"/>
              <a:buChar char="•"/>
              <a:defRPr/>
            </a:pPr>
            <a:r>
              <a:rPr kumimoji="0" lang="en-US" sz="1400" i="0" strike="noStrike" kern="1200" cap="none" spc="0" normalizeH="0" baseline="0" noProof="0" dirty="0">
                <a:ln>
                  <a:noFill/>
                </a:ln>
                <a:solidFill>
                  <a:schemeClr val="accent3">
                    <a:lumMod val="75000"/>
                    <a:lumOff val="25000"/>
                  </a:schemeClr>
                </a:solidFill>
                <a:effectLst/>
                <a:uLnTx/>
                <a:uFillTx/>
                <a:latin typeface="Leelawadee UI" panose="020B0502040204020203" pitchFamily="34" charset="-34"/>
                <a:ea typeface="+mn-ea"/>
                <a:cs typeface="Leelawadee UI" panose="020B0502040204020203" pitchFamily="34" charset="-34"/>
              </a:rPr>
              <a:t>Council Budget Hearings</a:t>
            </a:r>
          </a:p>
          <a:p>
            <a:pPr marL="742950" lvl="2" indent="-285750">
              <a:buFont typeface="Arial" panose="020B0604020202020204" pitchFamily="34" charset="0"/>
              <a:buChar char="•"/>
              <a:defRPr/>
            </a:pPr>
            <a:r>
              <a:rPr kumimoji="0" lang="en-US" sz="1400" i="0" strike="noStrike" kern="1200" cap="none" spc="0" normalizeH="0" baseline="0" noProof="0" dirty="0">
                <a:ln>
                  <a:noFill/>
                </a:ln>
                <a:solidFill>
                  <a:schemeClr val="accent3">
                    <a:lumMod val="75000"/>
                    <a:lumOff val="25000"/>
                  </a:schemeClr>
                </a:solidFill>
                <a:effectLst/>
                <a:uLnTx/>
                <a:uFillTx/>
                <a:latin typeface="Leelawadee UI" panose="020B0502040204020203" pitchFamily="34" charset="-34"/>
                <a:ea typeface="+mn-ea"/>
                <a:cs typeface="Leelawadee UI" panose="020B0502040204020203" pitchFamily="34" charset="-34"/>
              </a:rPr>
              <a:t>C</a:t>
            </a:r>
            <a:r>
              <a:rPr lang="en-US" sz="1400" dirty="0" err="1">
                <a:solidFill>
                  <a:schemeClr val="accent3">
                    <a:lumMod val="75000"/>
                    <a:lumOff val="25000"/>
                  </a:schemeClr>
                </a:solidFill>
                <a:latin typeface="Leelawadee UI" panose="020B0502040204020203" pitchFamily="34" charset="-34"/>
                <a:cs typeface="Leelawadee UI" panose="020B0502040204020203" pitchFamily="34" charset="-34"/>
              </a:rPr>
              <a:t>ouncil</a:t>
            </a:r>
            <a:r>
              <a:rPr lang="en-US" sz="1400" dirty="0">
                <a:solidFill>
                  <a:schemeClr val="accent3">
                    <a:lumMod val="75000"/>
                    <a:lumOff val="25000"/>
                  </a:schemeClr>
                </a:solidFill>
                <a:latin typeface="Leelawadee UI" panose="020B0502040204020203" pitchFamily="34" charset="-34"/>
                <a:cs typeface="Leelawadee UI" panose="020B0502040204020203" pitchFamily="34" charset="-34"/>
              </a:rPr>
              <a:t> Budget Adoption</a:t>
            </a:r>
          </a:p>
          <a:p>
            <a:pPr marL="457200" lvl="2">
              <a:defRPr/>
            </a:pPr>
            <a:endParaRPr lang="en-US" sz="1000" dirty="0">
              <a:solidFill>
                <a:schemeClr val="accent3">
                  <a:lumMod val="75000"/>
                  <a:lumOff val="25000"/>
                </a:schemeClr>
              </a:solidFill>
              <a:latin typeface="Leelawadee UI" panose="020B0502040204020203" pitchFamily="34" charset="-34"/>
              <a:cs typeface="Leelawadee UI" panose="020B0502040204020203" pitchFamily="34" charset="-34"/>
            </a:endParaRPr>
          </a:p>
          <a:p>
            <a:pPr marL="2857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b="1" dirty="0">
                <a:solidFill>
                  <a:schemeClr val="accent3">
                    <a:lumMod val="75000"/>
                    <a:lumOff val="25000"/>
                  </a:schemeClr>
                </a:solidFill>
                <a:latin typeface="Leelawadee UI" panose="020B0502040204020203" pitchFamily="34" charset="-34"/>
                <a:cs typeface="Leelawadee UI" panose="020B0502040204020203" pitchFamily="34" charset="-34"/>
              </a:rPr>
              <a:t>Budget Implementation &amp; Control</a:t>
            </a:r>
          </a:p>
          <a:p>
            <a:pPr marL="742950" lvl="2" indent="-285750">
              <a:buFont typeface="Arial" panose="020B0604020202020204" pitchFamily="34" charset="0"/>
              <a:buChar char="•"/>
              <a:defRPr/>
            </a:pPr>
            <a:r>
              <a:rPr lang="en-US" sz="1400" dirty="0">
                <a:solidFill>
                  <a:schemeClr val="accent3">
                    <a:lumMod val="75000"/>
                    <a:lumOff val="25000"/>
                  </a:schemeClr>
                </a:solidFill>
                <a:latin typeface="Leelawadee UI" panose="020B0502040204020203" pitchFamily="34" charset="-34"/>
                <a:cs typeface="Leelawadee UI" panose="020B0502040204020203" pitchFamily="34" charset="-34"/>
              </a:rPr>
              <a:t>Quarterly Financial Reviews</a:t>
            </a:r>
          </a:p>
          <a:p>
            <a:pPr marL="742950" lvl="2" indent="-285750">
              <a:buFont typeface="Arial" panose="020B0604020202020204" pitchFamily="34" charset="0"/>
              <a:buChar char="•"/>
              <a:defRPr/>
            </a:pPr>
            <a:endParaRPr lang="en-US" sz="1000" dirty="0">
              <a:solidFill>
                <a:schemeClr val="accent3">
                  <a:lumMod val="75000"/>
                  <a:lumOff val="25000"/>
                </a:schemeClr>
              </a:solidFill>
              <a:latin typeface="Leelawadee UI" panose="020B0502040204020203" pitchFamily="34" charset="-34"/>
              <a:cs typeface="Leelawadee UI" panose="020B0502040204020203" pitchFamily="34" charset="-34"/>
            </a:endParaRPr>
          </a:p>
          <a:p>
            <a:pPr marL="2857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b="1" dirty="0">
                <a:solidFill>
                  <a:schemeClr val="accent3">
                    <a:lumMod val="75000"/>
                    <a:lumOff val="25000"/>
                  </a:schemeClr>
                </a:solidFill>
                <a:latin typeface="Leelawadee UI" panose="020B0502040204020203" pitchFamily="34" charset="-34"/>
                <a:cs typeface="Leelawadee UI" panose="020B0502040204020203" pitchFamily="34" charset="-34"/>
              </a:rPr>
              <a:t>Budget Review &amp; Evaluation</a:t>
            </a:r>
          </a:p>
          <a:p>
            <a:pPr marL="742950" lvl="2" indent="-285750">
              <a:buFont typeface="Arial" panose="020B0604020202020204" pitchFamily="34" charset="0"/>
              <a:buChar char="•"/>
              <a:defRPr/>
            </a:pPr>
            <a:r>
              <a:rPr kumimoji="0" lang="en-US" sz="1400" i="0" strike="noStrike" kern="1200" cap="none" spc="0" normalizeH="0" baseline="0" noProof="0" dirty="0">
                <a:ln>
                  <a:noFill/>
                </a:ln>
                <a:solidFill>
                  <a:schemeClr val="accent3">
                    <a:lumMod val="75000"/>
                    <a:lumOff val="25000"/>
                  </a:schemeClr>
                </a:solidFill>
                <a:effectLst/>
                <a:uLnTx/>
                <a:uFillTx/>
                <a:latin typeface="Leelawadee UI" panose="020B0502040204020203" pitchFamily="34" charset="-34"/>
                <a:ea typeface="+mn-ea"/>
                <a:cs typeface="Leelawadee UI" panose="020B0502040204020203" pitchFamily="34" charset="-34"/>
              </a:rPr>
              <a:t>Year-End Financial </a:t>
            </a:r>
            <a:r>
              <a:rPr lang="en-US" sz="1400" dirty="0">
                <a:solidFill>
                  <a:schemeClr val="accent3">
                    <a:lumMod val="75000"/>
                    <a:lumOff val="25000"/>
                  </a:schemeClr>
                </a:solidFill>
                <a:latin typeface="Leelawadee UI" panose="020B0502040204020203" pitchFamily="34" charset="-34"/>
                <a:cs typeface="Leelawadee UI" panose="020B0502040204020203" pitchFamily="34" charset="-34"/>
              </a:rPr>
              <a:t>Review</a:t>
            </a:r>
            <a:endParaRPr kumimoji="0" lang="en-US" sz="1400" i="0" strike="noStrike" kern="1200" cap="none" spc="0" normalizeH="0" baseline="0" noProof="0" dirty="0">
              <a:ln>
                <a:noFill/>
              </a:ln>
              <a:solidFill>
                <a:schemeClr val="accent3">
                  <a:lumMod val="75000"/>
                  <a:lumOff val="25000"/>
                </a:schemeClr>
              </a:solidFill>
              <a:effectLst/>
              <a:uLnTx/>
              <a:uFillTx/>
              <a:latin typeface="Leelawadee UI" panose="020B0502040204020203" pitchFamily="34" charset="-34"/>
              <a:ea typeface="+mn-ea"/>
              <a:cs typeface="Leelawadee UI" panose="020B0502040204020203" pitchFamily="34" charset="-34"/>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dirty="0">
              <a:solidFill>
                <a:prstClr val="black"/>
              </a:solidFill>
              <a:highlight>
                <a:srgbClr val="FFFF00"/>
              </a:highlight>
              <a:latin typeface="Leelawadee UI" panose="020B0502040204020203" pitchFamily="34" charset="-34"/>
              <a:cs typeface="Leelawadee UI" panose="020B0502040204020203" pitchFamily="34" charset="-34"/>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highlight>
                <a:srgbClr val="FFFF00"/>
              </a:highlight>
              <a:uLnTx/>
              <a:uFillTx/>
              <a:latin typeface="Leelawadee UI" panose="020B0502040204020203" pitchFamily="34" charset="-34"/>
              <a:ea typeface="+mn-ea"/>
              <a:cs typeface="Leelawadee UI" panose="020B0502040204020203" pitchFamily="34" charset="-34"/>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Leelawadee UI" panose="020B0502040204020203" pitchFamily="34" charset="-34"/>
              <a:ea typeface="+mn-ea"/>
              <a:cs typeface="Leelawadee UI" panose="020B0502040204020203" pitchFamily="34" charset="-34"/>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Leelawadee UI" panose="020B0502040204020203" pitchFamily="34" charset="-34"/>
              <a:ea typeface="+mn-ea"/>
              <a:cs typeface="Leelawadee UI" panose="020B0502040204020203" pitchFamily="34" charset="-3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Leelawadee UI" panose="020B0502040204020203" pitchFamily="34" charset="-34"/>
              <a:ea typeface="+mn-ea"/>
              <a:cs typeface="Leelawadee UI" panose="020B0502040204020203" pitchFamily="34" charset="-3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Leelawadee UI" panose="020B0502040204020203" pitchFamily="34" charset="-34"/>
              <a:ea typeface="+mn-ea"/>
              <a:cs typeface="Leelawadee UI" panose="020B0502040204020203" pitchFamily="34" charset="-34"/>
            </a:endParaRPr>
          </a:p>
        </p:txBody>
      </p:sp>
    </p:spTree>
    <p:extLst>
      <p:ext uri="{BB962C8B-B14F-4D97-AF65-F5344CB8AC3E}">
        <p14:creationId xmlns:p14="http://schemas.microsoft.com/office/powerpoint/2010/main" val="3759208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A9041-1670-F607-0C98-3E621BE70B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6D1C4E-F4AB-B7D5-0B97-4209F910E9AE}"/>
              </a:ext>
            </a:extLst>
          </p:cNvPr>
          <p:cNvSpPr>
            <a:spLocks noGrp="1"/>
          </p:cNvSpPr>
          <p:nvPr>
            <p:ph type="title"/>
          </p:nvPr>
        </p:nvSpPr>
        <p:spPr/>
        <p:txBody>
          <a:bodyPr>
            <a:noAutofit/>
          </a:bodyPr>
          <a:lstStyle/>
          <a:p>
            <a:r>
              <a:rPr lang="en-US" sz="3200" b="1" dirty="0"/>
              <a:t>Budget Calendar of Major Activities</a:t>
            </a:r>
            <a:endParaRPr lang="en-US" sz="3200" dirty="0"/>
          </a:p>
        </p:txBody>
      </p:sp>
      <p:sp>
        <p:nvSpPr>
          <p:cNvPr id="7" name="Rounded Rectangle 27">
            <a:extLst>
              <a:ext uri="{FF2B5EF4-FFF2-40B4-BE49-F238E27FC236}">
                <a16:creationId xmlns:a16="http://schemas.microsoft.com/office/drawing/2014/main" id="{D3B4225C-D061-5721-C14C-47D981B50BCA}"/>
              </a:ext>
            </a:extLst>
          </p:cNvPr>
          <p:cNvSpPr/>
          <p:nvPr/>
        </p:nvSpPr>
        <p:spPr>
          <a:xfrm rot="5400000">
            <a:off x="3574349" y="-1830608"/>
            <a:ext cx="5174437" cy="11472533"/>
          </a:xfrm>
          <a:prstGeom prst="roundRect">
            <a:avLst>
              <a:gd name="adj" fmla="val 50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Box 1">
            <a:extLst>
              <a:ext uri="{FF2B5EF4-FFF2-40B4-BE49-F238E27FC236}">
                <a16:creationId xmlns:a16="http://schemas.microsoft.com/office/drawing/2014/main" id="{B8DB81D5-EF4E-3131-BA20-BFE7DD264E3F}"/>
              </a:ext>
            </a:extLst>
          </p:cNvPr>
          <p:cNvSpPr txBox="1">
            <a:spLocks noChangeArrowheads="1"/>
          </p:cNvSpPr>
          <p:nvPr/>
        </p:nvSpPr>
        <p:spPr bwMode="auto">
          <a:xfrm>
            <a:off x="1073437" y="1450938"/>
            <a:ext cx="10430991" cy="4545825"/>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marL="0" marR="0" algn="just">
              <a:buNone/>
            </a:pPr>
            <a:r>
              <a:rPr lang="en-US" sz="900" dirty="0">
                <a:solidFill>
                  <a:srgbClr val="215F9A"/>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5080" algn="just">
              <a:buNone/>
            </a:pPr>
            <a:r>
              <a:rPr lang="en-US" sz="1400" b="1" dirty="0">
                <a:solidFill>
                  <a:srgbClr val="215F9A"/>
                </a:solidFill>
                <a:effectLst/>
                <a:latin typeface="Arial" panose="020B0604020202020204" pitchFamily="34" charset="0"/>
                <a:ea typeface="Times New Roman" panose="02020603050405020304" pitchFamily="18" charset="0"/>
                <a:cs typeface="Times New Roman" panose="02020603050405020304" pitchFamily="18" charset="0"/>
              </a:rPr>
              <a:t>May</a:t>
            </a:r>
            <a:r>
              <a:rPr lang="en-US" sz="1400" dirty="0">
                <a:solidFill>
                  <a:srgbClr val="215F9A"/>
                </a:solidFill>
                <a:effectLst/>
                <a:latin typeface="Arial" panose="020B0604020202020204" pitchFamily="34" charset="0"/>
                <a:ea typeface="Times New Roman" panose="02020603050405020304" pitchFamily="18" charset="0"/>
                <a:cs typeface="Times New Roman" panose="02020603050405020304" pitchFamily="18" charset="0"/>
              </a:rPr>
              <a:t>: General Fund (GF) target adjustments and formation processes.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5080" algn="just">
              <a:buNone/>
            </a:pPr>
            <a:r>
              <a:rPr lang="en-US" sz="1400" dirty="0">
                <a:solidFill>
                  <a:srgbClr val="215F9A"/>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5080" algn="just">
              <a:buNone/>
            </a:pPr>
            <a:r>
              <a:rPr lang="en-US" sz="1400" b="1" dirty="0">
                <a:solidFill>
                  <a:srgbClr val="215F9A"/>
                </a:solidFill>
                <a:effectLst/>
                <a:latin typeface="Arial" panose="020B0604020202020204" pitchFamily="34" charset="0"/>
                <a:ea typeface="Times New Roman" panose="02020603050405020304" pitchFamily="18" charset="0"/>
                <a:cs typeface="Times New Roman" panose="02020603050405020304" pitchFamily="18" charset="0"/>
              </a:rPr>
              <a:t>June</a:t>
            </a:r>
            <a:r>
              <a:rPr lang="en-US" sz="1400" dirty="0">
                <a:solidFill>
                  <a:srgbClr val="215F9A"/>
                </a:solidFill>
                <a:effectLst/>
                <a:latin typeface="Arial" panose="020B0604020202020204" pitchFamily="34" charset="0"/>
                <a:ea typeface="Times New Roman" panose="02020603050405020304" pitchFamily="18" charset="0"/>
                <a:cs typeface="Times New Roman" panose="02020603050405020304" pitchFamily="18" charset="0"/>
              </a:rPr>
              <a:t>: GF targets and budget instructions are distributed to city departments.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5080" algn="just">
              <a:buNone/>
            </a:pPr>
            <a:r>
              <a:rPr lang="en-US" sz="1400" dirty="0">
                <a:solidFill>
                  <a:srgbClr val="215F9A"/>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5080" algn="just">
              <a:buNone/>
            </a:pPr>
            <a:r>
              <a:rPr lang="en-US" sz="1400" b="1" dirty="0">
                <a:solidFill>
                  <a:srgbClr val="215F9A"/>
                </a:solidFill>
                <a:effectLst/>
                <a:latin typeface="Arial" panose="020B0604020202020204" pitchFamily="34" charset="0"/>
                <a:ea typeface="Times New Roman" panose="02020603050405020304" pitchFamily="18" charset="0"/>
                <a:cs typeface="Times New Roman" panose="02020603050405020304" pitchFamily="18" charset="0"/>
              </a:rPr>
              <a:t>June-August:</a:t>
            </a:r>
            <a:r>
              <a:rPr lang="en-US" sz="1400" dirty="0">
                <a:solidFill>
                  <a:srgbClr val="215F9A"/>
                </a:solidFill>
                <a:effectLst/>
                <a:latin typeface="Arial" panose="020B0604020202020204" pitchFamily="34" charset="0"/>
                <a:ea typeface="Times New Roman" panose="02020603050405020304" pitchFamily="18" charset="0"/>
                <a:cs typeface="Times New Roman" panose="02020603050405020304" pitchFamily="18" charset="0"/>
              </a:rPr>
              <a:t> Mayor establishes his goals for the upcoming year, and departments under his purview submit departmental strategic priorities and performance measures in alignment with those goals.  Separately elected officials submit strategic priorities as well.</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5080" algn="just">
              <a:buNone/>
            </a:pPr>
            <a:r>
              <a:rPr lang="en-US" sz="1400" dirty="0">
                <a:solidFill>
                  <a:srgbClr val="215F9A"/>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5080" algn="just">
              <a:buNone/>
            </a:pPr>
            <a:r>
              <a:rPr lang="en-US" sz="1400" b="1" dirty="0">
                <a:solidFill>
                  <a:srgbClr val="215F9A"/>
                </a:solidFill>
                <a:effectLst/>
                <a:latin typeface="Arial" panose="020B0604020202020204" pitchFamily="34" charset="0"/>
                <a:ea typeface="Times New Roman" panose="02020603050405020304" pitchFamily="18" charset="0"/>
                <a:cs typeface="Times New Roman" panose="02020603050405020304" pitchFamily="18" charset="0"/>
              </a:rPr>
              <a:t>August</a:t>
            </a:r>
            <a:r>
              <a:rPr lang="en-US" sz="1400" dirty="0">
                <a:solidFill>
                  <a:srgbClr val="215F9A"/>
                </a:solidFill>
                <a:effectLst/>
                <a:latin typeface="Arial" panose="020B0604020202020204" pitchFamily="34" charset="0"/>
                <a:ea typeface="Times New Roman" panose="02020603050405020304" pitchFamily="18" charset="0"/>
                <a:cs typeface="Times New Roman" panose="02020603050405020304" pitchFamily="18" charset="0"/>
              </a:rPr>
              <a:t>: End of the month, budget submissions are due to the budget office.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5080" algn="just">
              <a:buNone/>
            </a:pPr>
            <a:r>
              <a:rPr lang="en-US" sz="1400" dirty="0">
                <a:solidFill>
                  <a:srgbClr val="215F9A"/>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5080" algn="just">
              <a:buNone/>
            </a:pPr>
            <a:r>
              <a:rPr lang="en-US" sz="1400" b="1" dirty="0">
                <a:solidFill>
                  <a:srgbClr val="215F9A"/>
                </a:solidFill>
                <a:effectLst/>
                <a:latin typeface="Arial" panose="020B0604020202020204" pitchFamily="34" charset="0"/>
                <a:ea typeface="Times New Roman" panose="02020603050405020304" pitchFamily="18" charset="0"/>
                <a:cs typeface="Times New Roman" panose="02020603050405020304" pitchFamily="18" charset="0"/>
              </a:rPr>
              <a:t>September</a:t>
            </a:r>
            <a:r>
              <a:rPr lang="en-US" sz="1400" dirty="0">
                <a:solidFill>
                  <a:srgbClr val="215F9A"/>
                </a:solidFill>
                <a:effectLst/>
                <a:latin typeface="Arial" panose="020B0604020202020204" pitchFamily="34" charset="0"/>
                <a:ea typeface="Times New Roman" panose="02020603050405020304" pitchFamily="18" charset="0"/>
                <a:cs typeface="Times New Roman" panose="02020603050405020304" pitchFamily="18" charset="0"/>
              </a:rPr>
              <a:t>: Budget hearings between departments and Finance and Management (F&amp;M) occur.</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5080" algn="just">
              <a:buNone/>
            </a:pPr>
            <a:r>
              <a:rPr lang="en-US" sz="1400" dirty="0">
                <a:solidFill>
                  <a:srgbClr val="215F9A"/>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5080" algn="just">
              <a:buNone/>
            </a:pPr>
            <a:r>
              <a:rPr lang="en-US" sz="1400" b="1" dirty="0">
                <a:solidFill>
                  <a:srgbClr val="215F9A"/>
                </a:solidFill>
                <a:effectLst/>
                <a:latin typeface="Arial" panose="020B0604020202020204" pitchFamily="34" charset="0"/>
                <a:ea typeface="Times New Roman" panose="02020603050405020304" pitchFamily="18" charset="0"/>
                <a:cs typeface="Times New Roman" panose="02020603050405020304" pitchFamily="18" charset="0"/>
              </a:rPr>
              <a:t>October</a:t>
            </a:r>
            <a:r>
              <a:rPr lang="en-US" sz="1400" dirty="0">
                <a:solidFill>
                  <a:srgbClr val="215F9A"/>
                </a:solidFill>
                <a:effectLst/>
                <a:latin typeface="Arial" panose="020B0604020202020204" pitchFamily="34" charset="0"/>
                <a:ea typeface="Times New Roman" panose="02020603050405020304" pitchFamily="18" charset="0"/>
                <a:cs typeface="Times New Roman" panose="02020603050405020304" pitchFamily="18" charset="0"/>
              </a:rPr>
              <a:t>: F&amp;M completes the 3</a:t>
            </a:r>
            <a:r>
              <a:rPr lang="en-US" sz="1400" baseline="30000" dirty="0">
                <a:solidFill>
                  <a:srgbClr val="215F9A"/>
                </a:solidFill>
                <a:effectLst/>
                <a:latin typeface="Arial" panose="020B0604020202020204" pitchFamily="34" charset="0"/>
                <a:ea typeface="Times New Roman" panose="02020603050405020304" pitchFamily="18" charset="0"/>
                <a:cs typeface="Times New Roman" panose="02020603050405020304" pitchFamily="18" charset="0"/>
              </a:rPr>
              <a:t>rd</a:t>
            </a:r>
            <a:r>
              <a:rPr lang="en-US" sz="1400" dirty="0">
                <a:solidFill>
                  <a:srgbClr val="215F9A"/>
                </a:solidFill>
                <a:effectLst/>
                <a:latin typeface="Arial" panose="020B0604020202020204" pitchFamily="34" charset="0"/>
                <a:ea typeface="Times New Roman" panose="02020603050405020304" pitchFamily="18" charset="0"/>
                <a:cs typeface="Times New Roman" panose="02020603050405020304" pitchFamily="18" charset="0"/>
              </a:rPr>
              <a:t> quarter financial review, budget meetings with the Office of the Mayor occur, and the City Auditor establishes the official estimate of available resources for the GF.</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5080" algn="just">
              <a:buNone/>
            </a:pPr>
            <a:r>
              <a:rPr lang="en-US" sz="1400" dirty="0">
                <a:solidFill>
                  <a:srgbClr val="215F9A"/>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5080" algn="just">
              <a:buNone/>
            </a:pPr>
            <a:r>
              <a:rPr lang="en-US" sz="1400" b="1" dirty="0">
                <a:solidFill>
                  <a:srgbClr val="215F9A"/>
                </a:solidFill>
                <a:effectLst/>
                <a:latin typeface="Arial" panose="020B0604020202020204" pitchFamily="34" charset="0"/>
                <a:ea typeface="Times New Roman" panose="02020603050405020304" pitchFamily="18" charset="0"/>
                <a:cs typeface="Times New Roman" panose="02020603050405020304" pitchFamily="18" charset="0"/>
              </a:rPr>
              <a:t>November</a:t>
            </a:r>
            <a:r>
              <a:rPr lang="en-US" sz="1400" dirty="0">
                <a:solidFill>
                  <a:srgbClr val="215F9A"/>
                </a:solidFill>
                <a:effectLst/>
                <a:latin typeface="Arial" panose="020B0604020202020204" pitchFamily="34" charset="0"/>
                <a:ea typeface="Times New Roman" panose="02020603050405020304" pitchFamily="18" charset="0"/>
                <a:cs typeface="Times New Roman" panose="02020603050405020304" pitchFamily="18" charset="0"/>
              </a:rPr>
              <a:t>:  The administration’s formal budget proposal is submitted to Council on or by the 15</a:t>
            </a:r>
            <a:r>
              <a:rPr lang="en-US" sz="1400" baseline="30000" dirty="0">
                <a:solidFill>
                  <a:srgbClr val="215F9A"/>
                </a:solidFill>
                <a:effectLst/>
                <a:latin typeface="Arial" panose="020B0604020202020204" pitchFamily="34" charset="0"/>
                <a:ea typeface="Times New Roman" panose="02020603050405020304" pitchFamily="18" charset="0"/>
                <a:cs typeface="Times New Roman" panose="02020603050405020304" pitchFamily="18" charset="0"/>
              </a:rPr>
              <a:t>th</a:t>
            </a:r>
            <a:r>
              <a:rPr lang="en-US" sz="1400" dirty="0">
                <a:solidFill>
                  <a:srgbClr val="215F9A"/>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5080" algn="just">
              <a:buNone/>
            </a:pPr>
            <a:r>
              <a:rPr lang="en-US" sz="1400" dirty="0">
                <a:solidFill>
                  <a:srgbClr val="215F9A"/>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5080" algn="just">
              <a:buNone/>
            </a:pPr>
            <a:r>
              <a:rPr lang="en-US" sz="1400" b="1" dirty="0">
                <a:solidFill>
                  <a:srgbClr val="215F9A"/>
                </a:solidFill>
                <a:effectLst/>
                <a:latin typeface="Arial" panose="020B0604020202020204" pitchFamily="34" charset="0"/>
                <a:ea typeface="Times New Roman" panose="02020603050405020304" pitchFamily="18" charset="0"/>
                <a:cs typeface="Times New Roman" panose="02020603050405020304" pitchFamily="18" charset="0"/>
              </a:rPr>
              <a:t>December</a:t>
            </a:r>
            <a:r>
              <a:rPr lang="en-US" sz="1400" dirty="0">
                <a:solidFill>
                  <a:srgbClr val="215F9A"/>
                </a:solidFill>
                <a:effectLst/>
                <a:latin typeface="Arial" panose="020B0604020202020204" pitchFamily="34" charset="0"/>
                <a:ea typeface="Times New Roman" panose="02020603050405020304" pitchFamily="18" charset="0"/>
                <a:cs typeface="Times New Roman" panose="02020603050405020304" pitchFamily="18" charset="0"/>
              </a:rPr>
              <a:t>: Council holds budget hearings by committee and allows time for public comment.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5080" algn="just">
              <a:buNone/>
            </a:pPr>
            <a:r>
              <a:rPr lang="en-US" sz="1400" dirty="0">
                <a:solidFill>
                  <a:srgbClr val="215F9A"/>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5080">
              <a:buNone/>
            </a:pPr>
            <a:r>
              <a:rPr lang="en-US" sz="1400" b="1" dirty="0">
                <a:solidFill>
                  <a:srgbClr val="215F9A"/>
                </a:solidFill>
                <a:effectLst/>
                <a:latin typeface="Arial" panose="020B0604020202020204" pitchFamily="34" charset="0"/>
                <a:ea typeface="Times New Roman" panose="02020603050405020304" pitchFamily="18" charset="0"/>
                <a:cs typeface="Times New Roman" panose="02020603050405020304" pitchFamily="18" charset="0"/>
              </a:rPr>
              <a:t>Jan/Feb</a:t>
            </a:r>
            <a:r>
              <a:rPr lang="en-US" sz="1400" dirty="0">
                <a:solidFill>
                  <a:srgbClr val="215F9A"/>
                </a:solidFill>
                <a:effectLst/>
                <a:latin typeface="Arial" panose="020B0604020202020204" pitchFamily="34" charset="0"/>
                <a:ea typeface="Times New Roman" panose="02020603050405020304" pitchFamily="18" charset="0"/>
                <a:cs typeface="Times New Roman" panose="02020603050405020304" pitchFamily="18" charset="0"/>
              </a:rPr>
              <a:t>: F&amp;M completes year-end financial report, Auditor releases amended estimate based on year-end actuals, and Council amends the proposed budget and adopts it for implementation.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0288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097F6-E9AA-30EC-573A-43AA6B2379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D032F1-B4B0-DF2E-05C8-CA00B287A06B}"/>
              </a:ext>
            </a:extLst>
          </p:cNvPr>
          <p:cNvSpPr>
            <a:spLocks noGrp="1"/>
          </p:cNvSpPr>
          <p:nvPr>
            <p:ph type="title"/>
          </p:nvPr>
        </p:nvSpPr>
        <p:spPr/>
        <p:txBody>
          <a:bodyPr>
            <a:noAutofit/>
          </a:bodyPr>
          <a:lstStyle/>
          <a:p>
            <a:r>
              <a:rPr lang="en-US" sz="3200" b="1" dirty="0">
                <a:latin typeface="+mn-lt"/>
              </a:rPr>
              <a:t>2026 Operating Budget Overview</a:t>
            </a:r>
            <a:endParaRPr lang="en-US" sz="3200" dirty="0">
              <a:latin typeface="+mn-lt"/>
            </a:endParaRPr>
          </a:p>
        </p:txBody>
      </p:sp>
      <p:sp>
        <p:nvSpPr>
          <p:cNvPr id="7" name="Rounded Rectangle 27">
            <a:extLst>
              <a:ext uri="{FF2B5EF4-FFF2-40B4-BE49-F238E27FC236}">
                <a16:creationId xmlns:a16="http://schemas.microsoft.com/office/drawing/2014/main" id="{780CD079-1908-6D52-E588-356B26F2CB84}"/>
              </a:ext>
            </a:extLst>
          </p:cNvPr>
          <p:cNvSpPr/>
          <p:nvPr/>
        </p:nvSpPr>
        <p:spPr>
          <a:xfrm>
            <a:off x="838200" y="1285875"/>
            <a:ext cx="10572076" cy="5410073"/>
          </a:xfrm>
          <a:prstGeom prst="roundRect">
            <a:avLst>
              <a:gd name="adj" fmla="val 50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hart 5">
            <a:extLst>
              <a:ext uri="{FF2B5EF4-FFF2-40B4-BE49-F238E27FC236}">
                <a16:creationId xmlns:a16="http://schemas.microsoft.com/office/drawing/2014/main" id="{42547E5B-59D2-712F-5D3B-78B2A0F09F12}"/>
              </a:ext>
            </a:extLst>
          </p:cNvPr>
          <p:cNvGraphicFramePr>
            <a:graphicFrameLocks/>
          </p:cNvGraphicFramePr>
          <p:nvPr/>
        </p:nvGraphicFramePr>
        <p:xfrm>
          <a:off x="1990725" y="1285875"/>
          <a:ext cx="8239125" cy="54100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0104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7B2C9-69F6-8CBC-CB30-B9E1DFE01B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FCBA5A-BF8F-B7D7-FC62-29AB4BAC9C14}"/>
              </a:ext>
            </a:extLst>
          </p:cNvPr>
          <p:cNvSpPr>
            <a:spLocks noGrp="1"/>
          </p:cNvSpPr>
          <p:nvPr>
            <p:ph type="title"/>
          </p:nvPr>
        </p:nvSpPr>
        <p:spPr/>
        <p:txBody>
          <a:bodyPr>
            <a:noAutofit/>
          </a:bodyPr>
          <a:lstStyle/>
          <a:p>
            <a:r>
              <a:rPr lang="en-US" sz="3200" b="1" dirty="0">
                <a:latin typeface="+mn-lt"/>
              </a:rPr>
              <a:t>General Fund History</a:t>
            </a:r>
            <a:endParaRPr lang="en-US" sz="3200" dirty="0">
              <a:latin typeface="+mn-lt"/>
            </a:endParaRPr>
          </a:p>
        </p:txBody>
      </p:sp>
      <p:sp>
        <p:nvSpPr>
          <p:cNvPr id="7" name="Rounded Rectangle 27">
            <a:extLst>
              <a:ext uri="{FF2B5EF4-FFF2-40B4-BE49-F238E27FC236}">
                <a16:creationId xmlns:a16="http://schemas.microsoft.com/office/drawing/2014/main" id="{7C8968BC-7922-5E4C-76FF-3D0921F93017}"/>
              </a:ext>
            </a:extLst>
          </p:cNvPr>
          <p:cNvSpPr/>
          <p:nvPr/>
        </p:nvSpPr>
        <p:spPr>
          <a:xfrm>
            <a:off x="838200" y="1285875"/>
            <a:ext cx="10572076" cy="5410073"/>
          </a:xfrm>
          <a:prstGeom prst="roundRect">
            <a:avLst>
              <a:gd name="adj" fmla="val 50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hart 4">
            <a:extLst>
              <a:ext uri="{FF2B5EF4-FFF2-40B4-BE49-F238E27FC236}">
                <a16:creationId xmlns:a16="http://schemas.microsoft.com/office/drawing/2014/main" id="{EAD42482-5D19-C978-13CE-E1CDAA136F78}"/>
              </a:ext>
            </a:extLst>
          </p:cNvPr>
          <p:cNvGraphicFramePr>
            <a:graphicFrameLocks/>
          </p:cNvGraphicFramePr>
          <p:nvPr/>
        </p:nvGraphicFramePr>
        <p:xfrm>
          <a:off x="2047875" y="1476375"/>
          <a:ext cx="809625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858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6336D-5A70-FA7F-BB96-A4230EE409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8E2CB3-A758-9877-79E8-F1ADF61CD5B3}"/>
              </a:ext>
            </a:extLst>
          </p:cNvPr>
          <p:cNvSpPr>
            <a:spLocks noGrp="1"/>
          </p:cNvSpPr>
          <p:nvPr>
            <p:ph type="title"/>
          </p:nvPr>
        </p:nvSpPr>
        <p:spPr/>
        <p:txBody>
          <a:bodyPr>
            <a:noAutofit/>
          </a:bodyPr>
          <a:lstStyle/>
          <a:p>
            <a:r>
              <a:rPr lang="en-US" sz="3200" b="1" dirty="0"/>
              <a:t>2026 Operating Budget Breakdown</a:t>
            </a:r>
            <a:endParaRPr lang="en-US" sz="3200" dirty="0"/>
          </a:p>
        </p:txBody>
      </p:sp>
      <p:sp>
        <p:nvSpPr>
          <p:cNvPr id="7" name="Rounded Rectangle 27">
            <a:extLst>
              <a:ext uri="{FF2B5EF4-FFF2-40B4-BE49-F238E27FC236}">
                <a16:creationId xmlns:a16="http://schemas.microsoft.com/office/drawing/2014/main" id="{3C22A212-3305-9C02-0BA3-CEDECB7E24F3}"/>
              </a:ext>
            </a:extLst>
          </p:cNvPr>
          <p:cNvSpPr/>
          <p:nvPr/>
        </p:nvSpPr>
        <p:spPr>
          <a:xfrm>
            <a:off x="848497" y="1247775"/>
            <a:ext cx="10572076" cy="5410073"/>
          </a:xfrm>
          <a:prstGeom prst="roundRect">
            <a:avLst>
              <a:gd name="adj" fmla="val 50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Chart 2">
            <a:extLst>
              <a:ext uri="{FF2B5EF4-FFF2-40B4-BE49-F238E27FC236}">
                <a16:creationId xmlns:a16="http://schemas.microsoft.com/office/drawing/2014/main" id="{6FDFEF6D-8958-7105-B8B1-788DD9413F92}"/>
              </a:ext>
            </a:extLst>
          </p:cNvPr>
          <p:cNvGraphicFramePr>
            <a:graphicFrameLocks/>
          </p:cNvGraphicFramePr>
          <p:nvPr/>
        </p:nvGraphicFramePr>
        <p:xfrm>
          <a:off x="1724025" y="1466850"/>
          <a:ext cx="8743950" cy="4743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98313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R Branding template">
  <a:themeElements>
    <a:clrScheme name="Custom 3">
      <a:dk1>
        <a:sysClr val="windowText" lastClr="000000"/>
      </a:dk1>
      <a:lt1>
        <a:sysClr val="window" lastClr="FFFFFF"/>
      </a:lt1>
      <a:dk2>
        <a:srgbClr val="F9F8F7"/>
      </a:dk2>
      <a:lt2>
        <a:srgbClr val="EEECE1"/>
      </a:lt2>
      <a:accent1>
        <a:srgbClr val="4F81BD"/>
      </a:accent1>
      <a:accent2>
        <a:srgbClr val="C0504D"/>
      </a:accent2>
      <a:accent3>
        <a:srgbClr val="00539B"/>
      </a:accent3>
      <a:accent4>
        <a:srgbClr val="FFFEFE"/>
      </a:accent4>
      <a:accent5>
        <a:srgbClr val="FFFFFE"/>
      </a:accent5>
      <a:accent6>
        <a:srgbClr val="FCFCF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Office Theme">
  <a:themeElements>
    <a:clrScheme name="City of Columbus">
      <a:dk1>
        <a:sysClr val="windowText" lastClr="000000"/>
      </a:dk1>
      <a:lt1>
        <a:sysClr val="window" lastClr="FFFFFF"/>
      </a:lt1>
      <a:dk2>
        <a:srgbClr val="B2B7BC"/>
      </a:dk2>
      <a:lt2>
        <a:srgbClr val="F7F0F0"/>
      </a:lt2>
      <a:accent1>
        <a:srgbClr val="00539B"/>
      </a:accent1>
      <a:accent2>
        <a:srgbClr val="E31B23"/>
      </a:accent2>
      <a:accent3>
        <a:srgbClr val="102A4D"/>
      </a:accent3>
      <a:accent4>
        <a:srgbClr val="00B0F0"/>
      </a:accent4>
      <a:accent5>
        <a:srgbClr val="008A5E"/>
      </a:accent5>
      <a:accent6>
        <a:srgbClr val="FFC000"/>
      </a:accent6>
      <a:hlink>
        <a:srgbClr val="00539B"/>
      </a:hlink>
      <a:folHlink>
        <a:srgbClr val="102A4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025 Capital Budget_Public Hearing-CDedits-7.15.25">
  <a:themeElements>
    <a:clrScheme name="Columbus">
      <a:dk1>
        <a:sysClr val="windowText" lastClr="000000"/>
      </a:dk1>
      <a:lt1>
        <a:sysClr val="window" lastClr="FFFFFF"/>
      </a:lt1>
      <a:dk2>
        <a:srgbClr val="44546A"/>
      </a:dk2>
      <a:lt2>
        <a:srgbClr val="E7E6E6"/>
      </a:lt2>
      <a:accent1>
        <a:srgbClr val="00539B"/>
      </a:accent1>
      <a:accent2>
        <a:srgbClr val="E31B23"/>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F5E497B97A074D86CDA3338DA578C5" ma:contentTypeVersion="12" ma:contentTypeDescription="Create a new document." ma:contentTypeScope="" ma:versionID="1226f7be0d4afd029866c3d42321753f">
  <xsd:schema xmlns:xsd="http://www.w3.org/2001/XMLSchema" xmlns:xs="http://www.w3.org/2001/XMLSchema" xmlns:p="http://schemas.microsoft.com/office/2006/metadata/properties" xmlns:ns2="464558bd-25b7-4764-8834-31ba0eb900ab" xmlns:ns3="dbd1fcc5-7dce-4827-bc61-d899f39e47fc" targetNamespace="http://schemas.microsoft.com/office/2006/metadata/properties" ma:root="true" ma:fieldsID="1650e96b7cdb4f29bd0219c52befccc8" ns2:_="" ns3:_="">
    <xsd:import namespace="464558bd-25b7-4764-8834-31ba0eb900ab"/>
    <xsd:import namespace="dbd1fcc5-7dce-4827-bc61-d899f39e47f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4558bd-25b7-4764-8834-31ba0eb90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309964e-17d4-4193-8aac-dc1d0667e03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bd1fcc5-7dce-4827-bc61-d899f39e47f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860347e-5b9d-448c-9127-b3d82c8cb39a}" ma:internalName="TaxCatchAll" ma:showField="CatchAllData" ma:web="dbd1fcc5-7dce-4827-bc61-d899f39e47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4558bd-25b7-4764-8834-31ba0eb900ab">
      <Terms xmlns="http://schemas.microsoft.com/office/infopath/2007/PartnerControls"/>
    </lcf76f155ced4ddcb4097134ff3c332f>
    <TaxCatchAll xmlns="dbd1fcc5-7dce-4827-bc61-d899f39e47fc" xsi:nil="true"/>
  </documentManagement>
</p:properties>
</file>

<file path=customXml/itemProps1.xml><?xml version="1.0" encoding="utf-8"?>
<ds:datastoreItem xmlns:ds="http://schemas.openxmlformats.org/officeDocument/2006/customXml" ds:itemID="{06EFA6B1-B776-4583-8E68-9793E24BEE0E}">
  <ds:schemaRefs>
    <ds:schemaRef ds:uri="http://schemas.microsoft.com/sharepoint/v3/contenttype/forms"/>
  </ds:schemaRefs>
</ds:datastoreItem>
</file>

<file path=customXml/itemProps2.xml><?xml version="1.0" encoding="utf-8"?>
<ds:datastoreItem xmlns:ds="http://schemas.openxmlformats.org/officeDocument/2006/customXml" ds:itemID="{F14967E1-5D04-4EF5-AFCF-146132302C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4558bd-25b7-4764-8834-31ba0eb900ab"/>
    <ds:schemaRef ds:uri="dbd1fcc5-7dce-4827-bc61-d899f39e47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F17464-3D54-4F8A-9555-CD47147AA634}">
  <ds:schemaRefs>
    <ds:schemaRef ds:uri="http://schemas.microsoft.com/office/2006/metadata/properties"/>
    <ds:schemaRef ds:uri="http://schemas.openxmlformats.org/package/2006/metadata/core-properties"/>
    <ds:schemaRef ds:uri="dbd1fcc5-7dce-4827-bc61-d899f39e47fc"/>
    <ds:schemaRef ds:uri="http://purl.org/dc/elements/1.1/"/>
    <ds:schemaRef ds:uri="http://schemas.microsoft.com/office/infopath/2007/PartnerControls"/>
    <ds:schemaRef ds:uri="http://schemas.microsoft.com/office/2006/documentManagement/types"/>
    <ds:schemaRef ds:uri="http://purl.org/dc/terms/"/>
    <ds:schemaRef ds:uri="464558bd-25b7-4764-8834-31ba0eb900a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756</TotalTime>
  <Words>511</Words>
  <Application>Microsoft Office PowerPoint</Application>
  <PresentationFormat>Widescreen</PresentationFormat>
  <Paragraphs>107</Paragraphs>
  <Slides>9</Slides>
  <Notes>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9</vt:i4>
      </vt:variant>
    </vt:vector>
  </HeadingPairs>
  <TitlesOfParts>
    <vt:vector size="21" baseType="lpstr">
      <vt:lpstr>ＭＳ Ｐゴシック</vt:lpstr>
      <vt:lpstr>Aptos</vt:lpstr>
      <vt:lpstr>Arial</vt:lpstr>
      <vt:lpstr>Arial Rounded MT Bold</vt:lpstr>
      <vt:lpstr>Calibri</vt:lpstr>
      <vt:lpstr>Calibri Light</vt:lpstr>
      <vt:lpstr>Gotham Light</vt:lpstr>
      <vt:lpstr>Gotham Medium</vt:lpstr>
      <vt:lpstr>Leelawadee UI</vt:lpstr>
      <vt:lpstr>HR Branding template</vt:lpstr>
      <vt:lpstr>5_Office Theme</vt:lpstr>
      <vt:lpstr>2025 Capital Budget_Public Hearing-CDedits-7.15.25</vt:lpstr>
      <vt:lpstr>PowerPoint Presentation</vt:lpstr>
      <vt:lpstr>City of Columbus Budgeting</vt:lpstr>
      <vt:lpstr>City of Columbus Budgeting</vt:lpstr>
      <vt:lpstr>Budget Cycle</vt:lpstr>
      <vt:lpstr>Budget Process</vt:lpstr>
      <vt:lpstr>Budget Calendar of Major Activities</vt:lpstr>
      <vt:lpstr>2026 Operating Budget Overview</vt:lpstr>
      <vt:lpstr>General Fund History</vt:lpstr>
      <vt:lpstr>2026 Operating Budget Breakdown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Williams, Andria L.</dc:creator>
  <cp:lastModifiedBy>Long, Christopher S. (Finance)</cp:lastModifiedBy>
  <cp:revision>11</cp:revision>
  <cp:lastPrinted>2025-08-25T18:41:22Z</cp:lastPrinted>
  <dcterms:created xsi:type="dcterms:W3CDTF">2025-07-16T13:39:45Z</dcterms:created>
  <dcterms:modified xsi:type="dcterms:W3CDTF">2026-02-12T13:35:53Z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B58190AC-0E58-441C-94B6-913F8EE532F7</vt:lpwstr>
  </property>
  <property fmtid="{D5CDD505-2E9C-101B-9397-08002B2CF9AE}" pid="3" name="ArticulatePath">
    <vt:lpwstr>Presentation1</vt:lpwstr>
  </property>
  <property fmtid="{D5CDD505-2E9C-101B-9397-08002B2CF9AE}" pid="4" name="ContentTypeId">
    <vt:lpwstr>0x01010048F5E497B97A074D86CDA3338DA578C5</vt:lpwstr>
  </property>
  <property fmtid="{D5CDD505-2E9C-101B-9397-08002B2CF9AE}" pid="5" name="MediaServiceImageTags">
    <vt:lpwstr/>
  </property>
</Properties>
</file>