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706" r:id="rId2"/>
  </p:sldMasterIdLst>
  <p:notesMasterIdLst>
    <p:notesMasterId r:id="rId24"/>
  </p:notesMasterIdLst>
  <p:handoutMasterIdLst>
    <p:handoutMasterId r:id="rId25"/>
  </p:handoutMasterIdLst>
  <p:sldIdLst>
    <p:sldId id="392" r:id="rId3"/>
    <p:sldId id="2147474281" r:id="rId4"/>
    <p:sldId id="2147474182" r:id="rId5"/>
    <p:sldId id="2147483156" r:id="rId6"/>
    <p:sldId id="2147483157" r:id="rId7"/>
    <p:sldId id="2147483159" r:id="rId8"/>
    <p:sldId id="27735" r:id="rId9"/>
    <p:sldId id="2147474269" r:id="rId10"/>
    <p:sldId id="2147474248" r:id="rId11"/>
    <p:sldId id="2147483155" r:id="rId12"/>
    <p:sldId id="2147474240" r:id="rId13"/>
    <p:sldId id="2147483577" r:id="rId14"/>
    <p:sldId id="2147474260" r:id="rId15"/>
    <p:sldId id="547" r:id="rId16"/>
    <p:sldId id="2147483575" r:id="rId17"/>
    <p:sldId id="2147483160" r:id="rId18"/>
    <p:sldId id="2147483574" r:id="rId19"/>
    <p:sldId id="2147474264" r:id="rId20"/>
    <p:sldId id="2147483576" r:id="rId21"/>
    <p:sldId id="2147483580" r:id="rId22"/>
    <p:sldId id="2147474267" r:id="rId23"/>
  </p:sldIdLst>
  <p:sldSz cx="12192000" cy="6858000"/>
  <p:notesSz cx="6858000" cy="9144000"/>
  <p:embeddedFontLst>
    <p:embeddedFont>
      <p:font typeface="Elevance Sans" panose="020B0604020202020204" charset="0"/>
      <p:regular r:id="rId26"/>
      <p:bold r:id="rId27"/>
      <p:italic r:id="rId28"/>
      <p:boldItalic r:id="rId29"/>
    </p:embeddedFont>
    <p:embeddedFont>
      <p:font typeface="Elevance Sans Medium" panose="020B0604020202020204" charset="0"/>
      <p:regular r:id="rId30"/>
      <p:italic r:id="rId31"/>
    </p:embeddedFont>
    <p:embeddedFont>
      <p:font typeface="Elevance Sans Semibold" panose="020B060402020202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S Designer Template" id="{9AAA606C-5EAE-6148-9CC6-5886AF7DD681}">
          <p14:sldIdLst>
            <p14:sldId id="392"/>
            <p14:sldId id="2147474281"/>
            <p14:sldId id="2147474182"/>
            <p14:sldId id="2147483156"/>
            <p14:sldId id="2147483157"/>
            <p14:sldId id="2147483159"/>
            <p14:sldId id="27735"/>
            <p14:sldId id="2147474269"/>
            <p14:sldId id="2147474248"/>
            <p14:sldId id="2147483155"/>
            <p14:sldId id="2147474240"/>
            <p14:sldId id="2147483577"/>
            <p14:sldId id="2147474260"/>
            <p14:sldId id="547"/>
            <p14:sldId id="2147483575"/>
            <p14:sldId id="2147483160"/>
            <p14:sldId id="2147483574"/>
            <p14:sldId id="2147474264"/>
            <p14:sldId id="2147483576"/>
            <p14:sldId id="2147483580"/>
            <p14:sldId id="2147474267"/>
          </p14:sldIdLst>
        </p14:section>
      </p14:sectionLst>
    </p:ext>
    <p:ext uri="{EFAFB233-063F-42B5-8137-9DF3F51BA10A}">
      <p15:sldGuideLst xmlns:p15="http://schemas.microsoft.com/office/powerpoint/2012/main">
        <p15:guide id="1" orient="horz" pos="1392" userDrawn="1">
          <p15:clr>
            <a:srgbClr val="A4A3A4"/>
          </p15:clr>
        </p15:guide>
        <p15:guide id="2" orient="horz" pos="2544"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A2C"/>
    <a:srgbClr val="000000"/>
    <a:srgbClr val="3333FF"/>
    <a:srgbClr val="E1E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7"/>
    <p:restoredTop sz="95033" autoAdjust="0"/>
  </p:normalViewPr>
  <p:slideViewPr>
    <p:cSldViewPr snapToGrid="0">
      <p:cViewPr varScale="1">
        <p:scale>
          <a:sx n="105" d="100"/>
          <a:sy n="105" d="100"/>
        </p:scale>
        <p:origin x="1284" y="108"/>
      </p:cViewPr>
      <p:guideLst>
        <p:guide orient="horz" pos="1392"/>
        <p:guide orient="horz" pos="254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Grid="0">
      <p:cViewPr varScale="1">
        <p:scale>
          <a:sx n="111" d="100"/>
          <a:sy n="111" d="100"/>
        </p:scale>
        <p:origin x="4152" y="90"/>
      </p:cViewPr>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4D882D-D352-42A3-83A2-9E2DD84D95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617510-BC90-4485-9D28-F34DD32B5179}" type="slidenum">
              <a:rPr lang="en-GB" smtClean="0"/>
              <a:t>‹#›</a:t>
            </a:fld>
            <a:endParaRPr lang="en-GB" dirty="0"/>
          </a:p>
        </p:txBody>
      </p:sp>
    </p:spTree>
    <p:extLst>
      <p:ext uri="{BB962C8B-B14F-4D97-AF65-F5344CB8AC3E}">
        <p14:creationId xmlns:p14="http://schemas.microsoft.com/office/powerpoint/2010/main" val="908769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99692-7C9B-AD42-B65C-B0137A955489}" type="slidenum">
              <a:rPr lang="en-US" smtClean="0"/>
              <a:t>‹#›</a:t>
            </a:fld>
            <a:endParaRPr lang="en-US" dirty="0"/>
          </a:p>
        </p:txBody>
      </p:sp>
    </p:spTree>
    <p:extLst>
      <p:ext uri="{BB962C8B-B14F-4D97-AF65-F5344CB8AC3E}">
        <p14:creationId xmlns:p14="http://schemas.microsoft.com/office/powerpoint/2010/main" val="310039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8758FF04-7FD9-A842-AC60-58219DD86D8A}" type="slidenum">
              <a:rPr lang="en-US" smtClean="0"/>
              <a:t>1</a:t>
            </a:fld>
            <a:endParaRPr lang="en-US" dirty="0"/>
          </a:p>
        </p:txBody>
      </p:sp>
    </p:spTree>
    <p:extLst>
      <p:ext uri="{BB962C8B-B14F-4D97-AF65-F5344CB8AC3E}">
        <p14:creationId xmlns:p14="http://schemas.microsoft.com/office/powerpoint/2010/main" val="343142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13</a:t>
            </a:fld>
            <a:endParaRPr lang="en-US" dirty="0"/>
          </a:p>
        </p:txBody>
      </p:sp>
    </p:spTree>
    <p:extLst>
      <p:ext uri="{BB962C8B-B14F-4D97-AF65-F5344CB8AC3E}">
        <p14:creationId xmlns:p14="http://schemas.microsoft.com/office/powerpoint/2010/main" val="340199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pPr/>
              <a:t>14</a:t>
            </a:fld>
            <a:endParaRPr lang="en-US" dirty="0"/>
          </a:p>
        </p:txBody>
      </p:sp>
    </p:spTree>
    <p:extLst>
      <p:ext uri="{BB962C8B-B14F-4D97-AF65-F5344CB8AC3E}">
        <p14:creationId xmlns:p14="http://schemas.microsoft.com/office/powerpoint/2010/main" val="748611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15</a:t>
            </a:fld>
            <a:endParaRPr lang="en-US" dirty="0"/>
          </a:p>
        </p:txBody>
      </p:sp>
    </p:spTree>
    <p:extLst>
      <p:ext uri="{BB962C8B-B14F-4D97-AF65-F5344CB8AC3E}">
        <p14:creationId xmlns:p14="http://schemas.microsoft.com/office/powerpoint/2010/main" val="163991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16</a:t>
            </a:fld>
            <a:endParaRPr lang="en-US" dirty="0"/>
          </a:p>
        </p:txBody>
      </p:sp>
    </p:spTree>
    <p:extLst>
      <p:ext uri="{BB962C8B-B14F-4D97-AF65-F5344CB8AC3E}">
        <p14:creationId xmlns:p14="http://schemas.microsoft.com/office/powerpoint/2010/main" val="144484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pPr/>
              <a:t>17</a:t>
            </a:fld>
            <a:endParaRPr lang="en-US" dirty="0"/>
          </a:p>
        </p:txBody>
      </p:sp>
    </p:spTree>
    <p:extLst>
      <p:ext uri="{BB962C8B-B14F-4D97-AF65-F5344CB8AC3E}">
        <p14:creationId xmlns:p14="http://schemas.microsoft.com/office/powerpoint/2010/main" val="2931870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18</a:t>
            </a:fld>
            <a:endParaRPr lang="en-US" dirty="0"/>
          </a:p>
        </p:txBody>
      </p:sp>
    </p:spTree>
    <p:extLst>
      <p:ext uri="{BB962C8B-B14F-4D97-AF65-F5344CB8AC3E}">
        <p14:creationId xmlns:p14="http://schemas.microsoft.com/office/powerpoint/2010/main" val="420309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21</a:t>
            </a:fld>
            <a:endParaRPr lang="en-US" dirty="0"/>
          </a:p>
        </p:txBody>
      </p:sp>
    </p:spTree>
    <p:extLst>
      <p:ext uri="{BB962C8B-B14F-4D97-AF65-F5344CB8AC3E}">
        <p14:creationId xmlns:p14="http://schemas.microsoft.com/office/powerpoint/2010/main" val="6420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2</a:t>
            </a:fld>
            <a:endParaRPr lang="en-US" dirty="0"/>
          </a:p>
        </p:txBody>
      </p:sp>
    </p:spTree>
    <p:extLst>
      <p:ext uri="{BB962C8B-B14F-4D97-AF65-F5344CB8AC3E}">
        <p14:creationId xmlns:p14="http://schemas.microsoft.com/office/powerpoint/2010/main" val="260075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3</a:t>
            </a:fld>
            <a:endParaRPr lang="en-US" dirty="0"/>
          </a:p>
        </p:txBody>
      </p:sp>
    </p:spTree>
    <p:extLst>
      <p:ext uri="{BB962C8B-B14F-4D97-AF65-F5344CB8AC3E}">
        <p14:creationId xmlns:p14="http://schemas.microsoft.com/office/powerpoint/2010/main" val="310987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2E2FCA-B339-704C-B71F-0EEE153455E4}" type="slidenum">
              <a:rPr lang="en-US" smtClean="0"/>
              <a:pPr/>
              <a:t>7</a:t>
            </a:fld>
            <a:endParaRPr lang="en-US" dirty="0"/>
          </a:p>
        </p:txBody>
      </p:sp>
    </p:spTree>
    <p:extLst>
      <p:ext uri="{BB962C8B-B14F-4D97-AF65-F5344CB8AC3E}">
        <p14:creationId xmlns:p14="http://schemas.microsoft.com/office/powerpoint/2010/main" val="178014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8</a:t>
            </a:fld>
            <a:endParaRPr lang="en-US" dirty="0"/>
          </a:p>
        </p:txBody>
      </p:sp>
    </p:spTree>
    <p:extLst>
      <p:ext uri="{BB962C8B-B14F-4D97-AF65-F5344CB8AC3E}">
        <p14:creationId xmlns:p14="http://schemas.microsoft.com/office/powerpoint/2010/main" val="306813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1200"/>
              </a:spcBef>
              <a:spcAft>
                <a:spcPts val="0"/>
              </a:spcAft>
              <a:buClrTx/>
              <a:buSzTx/>
              <a:buFont typeface="+mn-lt" pitchFamily="2" charset="0"/>
              <a:buNone/>
              <a:tabLst/>
              <a:defRPr/>
            </a:pPr>
            <a:endParaRPr kumimoji="0" lang="en-US" sz="11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4" name="Slide Number Placeholder 3"/>
          <p:cNvSpPr>
            <a:spLocks noGrp="1"/>
          </p:cNvSpPr>
          <p:nvPr>
            <p:ph type="sldNum" sz="quarter" idx="5"/>
          </p:nvPr>
        </p:nvSpPr>
        <p:spPr/>
        <p:txBody>
          <a:bodyPr/>
          <a:lstStyle/>
          <a:p>
            <a:fld id="{93499692-7C9B-AD42-B65C-B0137A955489}" type="slidenum">
              <a:rPr lang="en-US" smtClean="0"/>
              <a:t>9</a:t>
            </a:fld>
            <a:endParaRPr lang="en-US" dirty="0"/>
          </a:p>
        </p:txBody>
      </p:sp>
    </p:spTree>
    <p:extLst>
      <p:ext uri="{BB962C8B-B14F-4D97-AF65-F5344CB8AC3E}">
        <p14:creationId xmlns:p14="http://schemas.microsoft.com/office/powerpoint/2010/main" val="165150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360">
              <a:defRPr/>
            </a:pPr>
            <a:fld id="{8E79DAD1-C188-2147-8B77-1988520376C4}" type="slidenum">
              <a:rPr lang="en-US">
                <a:solidFill>
                  <a:prstClr val="black"/>
                </a:solidFill>
                <a:latin typeface="Elevance Sans"/>
              </a:rPr>
              <a:pPr defTabSz="914360">
                <a:defRPr/>
              </a:pPr>
              <a:t>10</a:t>
            </a:fld>
            <a:endParaRPr lang="en-US">
              <a:solidFill>
                <a:prstClr val="black"/>
              </a:solidFill>
              <a:latin typeface="Elevance Sans"/>
            </a:endParaRPr>
          </a:p>
        </p:txBody>
      </p:sp>
    </p:spTree>
    <p:extLst>
      <p:ext uri="{BB962C8B-B14F-4D97-AF65-F5344CB8AC3E}">
        <p14:creationId xmlns:p14="http://schemas.microsoft.com/office/powerpoint/2010/main" val="217206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11</a:t>
            </a:fld>
            <a:endParaRPr lang="en-US" dirty="0"/>
          </a:p>
        </p:txBody>
      </p:sp>
    </p:spTree>
    <p:extLst>
      <p:ext uri="{BB962C8B-B14F-4D97-AF65-F5344CB8AC3E}">
        <p14:creationId xmlns:p14="http://schemas.microsoft.com/office/powerpoint/2010/main" val="261593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99692-7C9B-AD42-B65C-B0137A955489}" type="slidenum">
              <a:rPr lang="en-US" smtClean="0"/>
              <a:t>12</a:t>
            </a:fld>
            <a:endParaRPr lang="en-US" dirty="0"/>
          </a:p>
        </p:txBody>
      </p:sp>
    </p:spTree>
    <p:extLst>
      <p:ext uri="{BB962C8B-B14F-4D97-AF65-F5344CB8AC3E}">
        <p14:creationId xmlns:p14="http://schemas.microsoft.com/office/powerpoint/2010/main" val="3401997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5" name="Logo placeholder">
            <a:extLst>
              <a:ext uri="{FF2B5EF4-FFF2-40B4-BE49-F238E27FC236}">
                <a16:creationId xmlns:a16="http://schemas.microsoft.com/office/drawing/2014/main" id="{217CD112-C39A-42FC-7CB0-36A2C1EF160B}"/>
              </a:ext>
            </a:extLst>
          </p:cNvPr>
          <p:cNvSpPr/>
          <p:nvPr/>
        </p:nvSpPr>
        <p:spPr>
          <a:xfrm>
            <a:off x="453898" y="6340494"/>
            <a:ext cx="1397765"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pic>
        <p:nvPicPr>
          <p:cNvPr id="14" name="Graphic 13">
            <a:extLst>
              <a:ext uri="{FF2B5EF4-FFF2-40B4-BE49-F238E27FC236}">
                <a16:creationId xmlns:a16="http://schemas.microsoft.com/office/drawing/2014/main" id="{29B2C29C-BB64-9C50-C267-10F4017617F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6638" y="409781"/>
            <a:ext cx="934480" cy="1963351"/>
          </a:xfrm>
          <a:prstGeom prst="rect">
            <a:avLst/>
          </a:prstGeom>
        </p:spPr>
      </p:pic>
      <p:pic>
        <p:nvPicPr>
          <p:cNvPr id="15" name="Graphic 14">
            <a:extLst>
              <a:ext uri="{FF2B5EF4-FFF2-40B4-BE49-F238E27FC236}">
                <a16:creationId xmlns:a16="http://schemas.microsoft.com/office/drawing/2014/main" id="{075729E3-72C6-BAD5-2E10-25734785C1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51912" y="2667000"/>
            <a:ext cx="840088" cy="4191000"/>
          </a:xfrm>
          <a:prstGeom prst="rect">
            <a:avLst/>
          </a:prstGeom>
        </p:spPr>
      </p:pic>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393192" y="3547872"/>
            <a:ext cx="6696319" cy="1451796"/>
          </a:xfrm>
        </p:spPr>
        <p:txBody>
          <a:bodyPr vert="horz" anchor="t"/>
          <a:lstStyle>
            <a:lvl1pPr algn="l">
              <a:defRPr sz="5200">
                <a:solidFill>
                  <a:schemeClr val="tx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48056" y="5102352"/>
            <a:ext cx="3808643" cy="525780"/>
          </a:xfrm>
        </p:spPr>
        <p:txBody>
          <a:bodyPr/>
          <a:lstStyle>
            <a:lvl1pPr marL="0" indent="0" algn="l">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180326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r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BD2943-DB3A-6F45-8E73-6B1C54FB6CB8}"/>
              </a:ext>
            </a:extLst>
          </p:cNvPr>
          <p:cNvSpPr/>
          <p:nvPr/>
        </p:nvSpPr>
        <p:spPr>
          <a:xfrm>
            <a:off x="0" y="0"/>
            <a:ext cx="12192000" cy="1207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note">
            <a:extLst>
              <a:ext uri="{FF2B5EF4-FFF2-40B4-BE49-F238E27FC236}">
                <a16:creationId xmlns:a16="http://schemas.microsoft.com/office/drawing/2014/main" id="{C268028F-64C9-6FF4-84FB-EFD2604CF689}"/>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10" name="Text Placeholder 4">
            <a:extLst>
              <a:ext uri="{FF2B5EF4-FFF2-40B4-BE49-F238E27FC236}">
                <a16:creationId xmlns:a16="http://schemas.microsoft.com/office/drawing/2014/main" id="{07A85B65-3501-0238-98BC-9304E036B244}"/>
              </a:ext>
            </a:extLst>
          </p:cNvPr>
          <p:cNvSpPr>
            <a:spLocks noGrp="1"/>
          </p:cNvSpPr>
          <p:nvPr>
            <p:ph type="body" sz="quarter" idx="10"/>
          </p:nvPr>
        </p:nvSpPr>
        <p:spPr>
          <a:xfrm>
            <a:off x="457200" y="1694049"/>
            <a:ext cx="11280775" cy="43130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40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1C78565D-E0EA-7473-4471-C556356351AB}"/>
              </a:ext>
            </a:extLst>
          </p:cNvPr>
          <p:cNvSpPr>
            <a:spLocks noGrp="1"/>
          </p:cNvSpPr>
          <p:nvPr>
            <p:ph type="body" sz="half" idx="2" hasCustomPrompt="1"/>
          </p:nvPr>
        </p:nvSpPr>
        <p:spPr>
          <a:xfrm>
            <a:off x="457199" y="6306217"/>
            <a:ext cx="10325102"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7237868D-9B84-AE4F-B833-8E8C7F585207}"/>
              </a:ext>
            </a:extLst>
          </p:cNvPr>
          <p:cNvSpPr>
            <a:spLocks noGrp="1"/>
          </p:cNvSpPr>
          <p:nvPr>
            <p:ph type="title" hasCustomPrompt="1"/>
          </p:nvPr>
        </p:nvSpPr>
        <p:spPr/>
        <p:txBody>
          <a:bodyPr vert="horz"/>
          <a:lstStyle/>
          <a:p>
            <a:r>
              <a:rPr lang="en-US"/>
              <a:t>Click to edit master title style</a:t>
            </a:r>
          </a:p>
        </p:txBody>
      </p:sp>
      <p:sp>
        <p:nvSpPr>
          <p:cNvPr id="6" name="Content Placeholder 5">
            <a:extLst>
              <a:ext uri="{FF2B5EF4-FFF2-40B4-BE49-F238E27FC236}">
                <a16:creationId xmlns:a16="http://schemas.microsoft.com/office/drawing/2014/main" id="{6FE5EBD5-3136-174B-831A-04B8DF69E5D6}"/>
              </a:ext>
            </a:extLst>
          </p:cNvPr>
          <p:cNvSpPr>
            <a:spLocks noGrp="1"/>
          </p:cNvSpPr>
          <p:nvPr>
            <p:ph sz="quarter" idx="11"/>
          </p:nvPr>
        </p:nvSpPr>
        <p:spPr>
          <a:xfrm>
            <a:off x="457199" y="1691640"/>
            <a:ext cx="5529263" cy="4315460"/>
          </a:xfrm>
        </p:spPr>
        <p:txBody>
          <a:bodyPr rIns="182880"/>
          <a:lstStyle>
            <a:lvl1pPr>
              <a:spcBef>
                <a:spcPts val="2000"/>
              </a:spcBef>
              <a:defRPr/>
            </a:lvl1pPr>
            <a:lvl2pPr>
              <a:spcBef>
                <a:spcPts val="2000"/>
              </a:spcBef>
              <a:defRPr/>
            </a:lvl2pPr>
            <a:lvl3pPr>
              <a:spcBef>
                <a:spcPts val="2000"/>
              </a:spcBef>
              <a:defRPr/>
            </a:lvl3pPr>
            <a:lvl4pPr>
              <a:spcBef>
                <a:spcPts val="2000"/>
              </a:spcBef>
              <a:defRPr/>
            </a:lvl4pPr>
            <a:lvl5pPr>
              <a:spcBef>
                <a:spcPts val="2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A1E52CE3-22DF-5A41-9EAD-D5575B3917AE}"/>
              </a:ext>
            </a:extLst>
          </p:cNvPr>
          <p:cNvSpPr>
            <a:spLocks noGrp="1"/>
          </p:cNvSpPr>
          <p:nvPr>
            <p:ph sz="quarter" idx="12"/>
          </p:nvPr>
        </p:nvSpPr>
        <p:spPr>
          <a:xfrm>
            <a:off x="6215063" y="1691640"/>
            <a:ext cx="5529263" cy="4315460"/>
          </a:xfrm>
        </p:spPr>
        <p:txBody>
          <a:bodyPr rIns="182880"/>
          <a:lstStyle>
            <a:lvl1pPr>
              <a:spcBef>
                <a:spcPts val="2000"/>
              </a:spcBef>
              <a:defRPr/>
            </a:lvl1pPr>
            <a:lvl2pPr>
              <a:spcBef>
                <a:spcPts val="2000"/>
              </a:spcBef>
              <a:defRPr/>
            </a:lvl2pPr>
            <a:lvl3pPr>
              <a:spcBef>
                <a:spcPts val="2000"/>
              </a:spcBef>
              <a:defRPr/>
            </a:lvl3pPr>
            <a:lvl4pPr>
              <a:spcBef>
                <a:spcPts val="2000"/>
              </a:spcBef>
              <a:defRPr/>
            </a:lvl4pPr>
            <a:lvl5pPr>
              <a:spcBef>
                <a:spcPts val="2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719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r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4D345-2197-6D4C-8F0D-3BC6B2AB1F25}"/>
              </a:ext>
            </a:extLst>
          </p:cNvPr>
          <p:cNvSpPr/>
          <p:nvPr/>
        </p:nvSpPr>
        <p:spPr>
          <a:xfrm>
            <a:off x="0" y="0"/>
            <a:ext cx="12192000" cy="1207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Footnote">
            <a:extLst>
              <a:ext uri="{FF2B5EF4-FFF2-40B4-BE49-F238E27FC236}">
                <a16:creationId xmlns:a16="http://schemas.microsoft.com/office/drawing/2014/main" id="{D397B3BA-C3BD-6624-FEA2-126EC6B485E2}"/>
              </a:ext>
            </a:extLst>
          </p:cNvPr>
          <p:cNvSpPr>
            <a:spLocks noGrp="1"/>
          </p:cNvSpPr>
          <p:nvPr>
            <p:ph type="body" sz="half" idx="2" hasCustomPrompt="1"/>
          </p:nvPr>
        </p:nvSpPr>
        <p:spPr>
          <a:xfrm>
            <a:off x="457199" y="6306217"/>
            <a:ext cx="10325102"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7237868D-9B84-AE4F-B833-8E8C7F585207}"/>
              </a:ext>
            </a:extLst>
          </p:cNvPr>
          <p:cNvSpPr>
            <a:spLocks noGrp="1"/>
          </p:cNvSpPr>
          <p:nvPr>
            <p:ph type="title" hasCustomPrompt="1"/>
          </p:nvPr>
        </p:nvSpPr>
        <p:spPr>
          <a:xfrm>
            <a:off x="457200" y="384048"/>
            <a:ext cx="11274552" cy="822960"/>
          </a:xfrm>
        </p:spPr>
        <p:txBody>
          <a:bodyPr vert="horz"/>
          <a:lstStyle/>
          <a:p>
            <a:r>
              <a:rPr lang="en-US"/>
              <a:t>Click to edit master title style</a:t>
            </a:r>
          </a:p>
        </p:txBody>
      </p:sp>
      <p:sp>
        <p:nvSpPr>
          <p:cNvPr id="9" name="Content Placeholder 5">
            <a:extLst>
              <a:ext uri="{FF2B5EF4-FFF2-40B4-BE49-F238E27FC236}">
                <a16:creationId xmlns:a16="http://schemas.microsoft.com/office/drawing/2014/main" id="{414C1B55-FB49-1B45-80DF-F67865047AC0}"/>
              </a:ext>
            </a:extLst>
          </p:cNvPr>
          <p:cNvSpPr>
            <a:spLocks noGrp="1"/>
          </p:cNvSpPr>
          <p:nvPr>
            <p:ph sz="quarter" idx="11"/>
          </p:nvPr>
        </p:nvSpPr>
        <p:spPr>
          <a:xfrm>
            <a:off x="457199" y="1691640"/>
            <a:ext cx="5529263"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3CE53746-D2D1-A542-9C3B-721279458886}"/>
              </a:ext>
            </a:extLst>
          </p:cNvPr>
          <p:cNvSpPr>
            <a:spLocks noGrp="1"/>
          </p:cNvSpPr>
          <p:nvPr>
            <p:ph sz="quarter" idx="12"/>
          </p:nvPr>
        </p:nvSpPr>
        <p:spPr>
          <a:xfrm>
            <a:off x="6215063" y="1691640"/>
            <a:ext cx="5529263"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299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40D946FB-F683-103F-C864-C90EDA4E0F98}"/>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581CAC1E-A9D0-C348-9CA5-ACB7F2A85EDF}"/>
              </a:ext>
            </a:extLst>
          </p:cNvPr>
          <p:cNvSpPr>
            <a:spLocks noGrp="1"/>
          </p:cNvSpPr>
          <p:nvPr>
            <p:ph type="title" hasCustomPrompt="1"/>
          </p:nvPr>
        </p:nvSpPr>
        <p:spPr>
          <a:xfrm>
            <a:off x="457200" y="384048"/>
            <a:ext cx="11274552" cy="822960"/>
          </a:xfrm>
        </p:spPr>
        <p:txBody>
          <a:bodyPr vert="horz"/>
          <a:lstStyle/>
          <a:p>
            <a:r>
              <a:rPr lang="en-US"/>
              <a:t>Click to edit master title style</a:t>
            </a:r>
          </a:p>
        </p:txBody>
      </p:sp>
      <p:sp>
        <p:nvSpPr>
          <p:cNvPr id="9" name="Content Placeholder 5">
            <a:extLst>
              <a:ext uri="{FF2B5EF4-FFF2-40B4-BE49-F238E27FC236}">
                <a16:creationId xmlns:a16="http://schemas.microsoft.com/office/drawing/2014/main" id="{45AB35AA-8D35-7641-A957-D4B0335C4E6D}"/>
              </a:ext>
            </a:extLst>
          </p:cNvPr>
          <p:cNvSpPr>
            <a:spLocks noGrp="1"/>
          </p:cNvSpPr>
          <p:nvPr>
            <p:ph sz="quarter" idx="11"/>
          </p:nvPr>
        </p:nvSpPr>
        <p:spPr>
          <a:xfrm>
            <a:off x="457200"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id="{EBAB0896-32F4-184C-AB6B-8BD1DC29EDF6}"/>
              </a:ext>
            </a:extLst>
          </p:cNvPr>
          <p:cNvSpPr>
            <a:spLocks noGrp="1"/>
          </p:cNvSpPr>
          <p:nvPr>
            <p:ph sz="quarter" idx="13"/>
          </p:nvPr>
        </p:nvSpPr>
        <p:spPr>
          <a:xfrm>
            <a:off x="4288536"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737AFD7F-3700-A74E-A770-258AE729175D}"/>
              </a:ext>
            </a:extLst>
          </p:cNvPr>
          <p:cNvSpPr>
            <a:spLocks noGrp="1"/>
          </p:cNvSpPr>
          <p:nvPr>
            <p:ph sz="quarter" idx="14"/>
          </p:nvPr>
        </p:nvSpPr>
        <p:spPr>
          <a:xfrm>
            <a:off x="8119872" y="1691640"/>
            <a:ext cx="3611880"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540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r Thre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B14E8-876B-374C-8CD3-A164EDD6BA34}"/>
              </a:ext>
            </a:extLst>
          </p:cNvPr>
          <p:cNvSpPr/>
          <p:nvPr/>
        </p:nvSpPr>
        <p:spPr>
          <a:xfrm>
            <a:off x="0" y="0"/>
            <a:ext cx="12192000" cy="1207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Footnote">
            <a:extLst>
              <a:ext uri="{FF2B5EF4-FFF2-40B4-BE49-F238E27FC236}">
                <a16:creationId xmlns:a16="http://schemas.microsoft.com/office/drawing/2014/main" id="{98DD4C66-1AAE-6CFB-C0CA-3F14743607A2}"/>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581CAC1E-A9D0-C348-9CA5-ACB7F2A85EDF}"/>
              </a:ext>
            </a:extLst>
          </p:cNvPr>
          <p:cNvSpPr>
            <a:spLocks noGrp="1"/>
          </p:cNvSpPr>
          <p:nvPr>
            <p:ph type="title" hasCustomPrompt="1"/>
          </p:nvPr>
        </p:nvSpPr>
        <p:spPr>
          <a:xfrm>
            <a:off x="457200" y="384048"/>
            <a:ext cx="11274552" cy="822960"/>
          </a:xfrm>
        </p:spPr>
        <p:txBody>
          <a:bodyPr vert="horz"/>
          <a:lstStyle/>
          <a:p>
            <a:r>
              <a:rPr lang="en-US"/>
              <a:t>Click to edit master title style</a:t>
            </a:r>
          </a:p>
        </p:txBody>
      </p:sp>
      <p:sp>
        <p:nvSpPr>
          <p:cNvPr id="12" name="Content Placeholder 5">
            <a:extLst>
              <a:ext uri="{FF2B5EF4-FFF2-40B4-BE49-F238E27FC236}">
                <a16:creationId xmlns:a16="http://schemas.microsoft.com/office/drawing/2014/main" id="{C1C43114-B0E1-2846-9078-B6D57EAF7066}"/>
              </a:ext>
            </a:extLst>
          </p:cNvPr>
          <p:cNvSpPr>
            <a:spLocks noGrp="1"/>
          </p:cNvSpPr>
          <p:nvPr>
            <p:ph sz="quarter" idx="11"/>
          </p:nvPr>
        </p:nvSpPr>
        <p:spPr>
          <a:xfrm>
            <a:off x="457200"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5">
            <a:extLst>
              <a:ext uri="{FF2B5EF4-FFF2-40B4-BE49-F238E27FC236}">
                <a16:creationId xmlns:a16="http://schemas.microsoft.com/office/drawing/2014/main" id="{4D2D7DA2-C532-15AF-46A1-1F18637FDE80}"/>
              </a:ext>
            </a:extLst>
          </p:cNvPr>
          <p:cNvSpPr>
            <a:spLocks noGrp="1"/>
          </p:cNvSpPr>
          <p:nvPr>
            <p:ph sz="quarter" idx="12"/>
          </p:nvPr>
        </p:nvSpPr>
        <p:spPr>
          <a:xfrm>
            <a:off x="4289488"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5">
            <a:extLst>
              <a:ext uri="{FF2B5EF4-FFF2-40B4-BE49-F238E27FC236}">
                <a16:creationId xmlns:a16="http://schemas.microsoft.com/office/drawing/2014/main" id="{1A8D06F1-E2FE-2D4C-F97B-AB5618046588}"/>
              </a:ext>
            </a:extLst>
          </p:cNvPr>
          <p:cNvSpPr>
            <a:spLocks noGrp="1"/>
          </p:cNvSpPr>
          <p:nvPr>
            <p:ph sz="quarter" idx="13"/>
          </p:nvPr>
        </p:nvSpPr>
        <p:spPr>
          <a:xfrm>
            <a:off x="8121776"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694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Footnote">
            <a:extLst>
              <a:ext uri="{FF2B5EF4-FFF2-40B4-BE49-F238E27FC236}">
                <a16:creationId xmlns:a16="http://schemas.microsoft.com/office/drawing/2014/main" id="{175D26F3-8BA6-2353-616F-08473FA79A7A}"/>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9" name="Content Placeholder 5">
            <a:extLst>
              <a:ext uri="{FF2B5EF4-FFF2-40B4-BE49-F238E27FC236}">
                <a16:creationId xmlns:a16="http://schemas.microsoft.com/office/drawing/2014/main" id="{20785959-5330-1348-AA72-B8F3DECC25C0}"/>
              </a:ext>
            </a:extLst>
          </p:cNvPr>
          <p:cNvSpPr>
            <a:spLocks noGrp="1"/>
          </p:cNvSpPr>
          <p:nvPr>
            <p:ph sz="quarter" idx="11"/>
          </p:nvPr>
        </p:nvSpPr>
        <p:spPr>
          <a:xfrm>
            <a:off x="457200" y="1691640"/>
            <a:ext cx="2641210" cy="4315460"/>
          </a:xfrm>
        </p:spPr>
        <p:txBody>
          <a:bodyPr rIns="182880"/>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vl6pPr marL="515938"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a:extLst>
              <a:ext uri="{FF2B5EF4-FFF2-40B4-BE49-F238E27FC236}">
                <a16:creationId xmlns:a16="http://schemas.microsoft.com/office/drawing/2014/main" id="{7188244C-41BD-864A-9886-D0B110665EC1}"/>
              </a:ext>
            </a:extLst>
          </p:cNvPr>
          <p:cNvSpPr>
            <a:spLocks noGrp="1"/>
          </p:cNvSpPr>
          <p:nvPr>
            <p:ph sz="quarter" idx="14"/>
          </p:nvPr>
        </p:nvSpPr>
        <p:spPr>
          <a:xfrm>
            <a:off x="3345253" y="1691640"/>
            <a:ext cx="2641210" cy="4315460"/>
          </a:xfrm>
        </p:spPr>
        <p:txBody>
          <a:bodyPr rIns="182880"/>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a:extLst>
              <a:ext uri="{FF2B5EF4-FFF2-40B4-BE49-F238E27FC236}">
                <a16:creationId xmlns:a16="http://schemas.microsoft.com/office/drawing/2014/main" id="{CCCC4E59-C5A8-1945-B302-493C36B76C8D}"/>
              </a:ext>
            </a:extLst>
          </p:cNvPr>
          <p:cNvSpPr>
            <a:spLocks noGrp="1"/>
          </p:cNvSpPr>
          <p:nvPr>
            <p:ph sz="quarter" idx="15"/>
          </p:nvPr>
        </p:nvSpPr>
        <p:spPr>
          <a:xfrm>
            <a:off x="6223390" y="1691640"/>
            <a:ext cx="2641210" cy="4315460"/>
          </a:xfrm>
        </p:spPr>
        <p:txBody>
          <a:bodyPr rIns="182880"/>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2E9B3DAB-77D8-CB47-BBFD-E571548F8FA0}"/>
              </a:ext>
            </a:extLst>
          </p:cNvPr>
          <p:cNvSpPr>
            <a:spLocks noGrp="1"/>
          </p:cNvSpPr>
          <p:nvPr>
            <p:ph sz="quarter" idx="16"/>
          </p:nvPr>
        </p:nvSpPr>
        <p:spPr>
          <a:xfrm>
            <a:off x="9093200" y="1691640"/>
            <a:ext cx="2641600" cy="4315460"/>
          </a:xfrm>
        </p:spPr>
        <p:txBody>
          <a:bodyPr rIns="182880"/>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025EA94-69B0-84B5-F56B-DAB02C4D1E3A}"/>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17397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r Four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CB2052-3245-174F-AC3A-24DE254967CC}"/>
              </a:ext>
            </a:extLst>
          </p:cNvPr>
          <p:cNvSpPr/>
          <p:nvPr/>
        </p:nvSpPr>
        <p:spPr>
          <a:xfrm>
            <a:off x="0" y="0"/>
            <a:ext cx="12192000" cy="1207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Footnote">
            <a:extLst>
              <a:ext uri="{FF2B5EF4-FFF2-40B4-BE49-F238E27FC236}">
                <a16:creationId xmlns:a16="http://schemas.microsoft.com/office/drawing/2014/main" id="{636F2D5F-6A31-C159-B39A-0AB4770915BB}"/>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8E4186CE-9B9E-5841-BFD2-4B0A423A8DC0}"/>
              </a:ext>
            </a:extLst>
          </p:cNvPr>
          <p:cNvSpPr>
            <a:spLocks noGrp="1"/>
          </p:cNvSpPr>
          <p:nvPr>
            <p:ph type="title" hasCustomPrompt="1"/>
          </p:nvPr>
        </p:nvSpPr>
        <p:spPr/>
        <p:txBody>
          <a:bodyPr vert="horz"/>
          <a:lstStyle/>
          <a:p>
            <a:r>
              <a:rPr lang="en-US"/>
              <a:t>Click to edit master title style</a:t>
            </a:r>
          </a:p>
        </p:txBody>
      </p:sp>
      <p:sp>
        <p:nvSpPr>
          <p:cNvPr id="17" name="Content Placeholder 5">
            <a:extLst>
              <a:ext uri="{FF2B5EF4-FFF2-40B4-BE49-F238E27FC236}">
                <a16:creationId xmlns:a16="http://schemas.microsoft.com/office/drawing/2014/main" id="{11CE56C1-B93C-D94A-8192-1CB3B0A8CE88}"/>
              </a:ext>
            </a:extLst>
          </p:cNvPr>
          <p:cNvSpPr>
            <a:spLocks noGrp="1"/>
          </p:cNvSpPr>
          <p:nvPr>
            <p:ph sz="quarter" idx="11"/>
          </p:nvPr>
        </p:nvSpPr>
        <p:spPr>
          <a:xfrm>
            <a:off x="457200" y="1691640"/>
            <a:ext cx="264121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a:extLst>
              <a:ext uri="{FF2B5EF4-FFF2-40B4-BE49-F238E27FC236}">
                <a16:creationId xmlns:a16="http://schemas.microsoft.com/office/drawing/2014/main" id="{F7638F24-71DD-4146-A915-B0D515A40997}"/>
              </a:ext>
            </a:extLst>
          </p:cNvPr>
          <p:cNvSpPr>
            <a:spLocks noGrp="1"/>
          </p:cNvSpPr>
          <p:nvPr>
            <p:ph sz="quarter" idx="14"/>
          </p:nvPr>
        </p:nvSpPr>
        <p:spPr>
          <a:xfrm>
            <a:off x="3345253" y="1691640"/>
            <a:ext cx="264121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5A48B911-B828-7D44-8E9E-7D9E85352FF4}"/>
              </a:ext>
            </a:extLst>
          </p:cNvPr>
          <p:cNvSpPr>
            <a:spLocks noGrp="1"/>
          </p:cNvSpPr>
          <p:nvPr>
            <p:ph sz="quarter" idx="15"/>
          </p:nvPr>
        </p:nvSpPr>
        <p:spPr>
          <a:xfrm>
            <a:off x="6223390" y="1691640"/>
            <a:ext cx="264121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967E14D1-92A5-B141-A9A2-66BA6C306933}"/>
              </a:ext>
            </a:extLst>
          </p:cNvPr>
          <p:cNvSpPr>
            <a:spLocks noGrp="1"/>
          </p:cNvSpPr>
          <p:nvPr>
            <p:ph sz="quarter" idx="16"/>
          </p:nvPr>
        </p:nvSpPr>
        <p:spPr>
          <a:xfrm>
            <a:off x="9093200" y="1691640"/>
            <a:ext cx="264160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1039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3192065B-6A9C-FF75-5928-B00A5093CBC8}"/>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vert="horz"/>
          <a:lstStyle/>
          <a:p>
            <a:r>
              <a:rPr lang="en-US"/>
              <a:t>Click to edit master title style</a:t>
            </a:r>
          </a:p>
        </p:txBody>
      </p:sp>
    </p:spTree>
    <p:extLst>
      <p:ext uri="{BB962C8B-B14F-4D97-AF65-F5344CB8AC3E}">
        <p14:creationId xmlns:p14="http://schemas.microsoft.com/office/powerpoint/2010/main" val="773322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chemeClr val="accent1"/>
        </a:solidFill>
        <a:effectLst/>
      </p:bgPr>
    </p:bg>
    <p:spTree>
      <p:nvGrpSpPr>
        <p:cNvPr id="1" name=""/>
        <p:cNvGrpSpPr/>
        <p:nvPr/>
      </p:nvGrpSpPr>
      <p:grpSpPr>
        <a:xfrm>
          <a:off x="0" y="0"/>
          <a:ext cx="0" cy="0"/>
          <a:chOff x="0" y="0"/>
          <a:chExt cx="0" cy="0"/>
        </a:xfrm>
      </p:grpSpPr>
      <p:sp>
        <p:nvSpPr>
          <p:cNvPr id="3" name="Footnote">
            <a:extLst>
              <a:ext uri="{FF2B5EF4-FFF2-40B4-BE49-F238E27FC236}">
                <a16:creationId xmlns:a16="http://schemas.microsoft.com/office/drawing/2014/main" id="{15FA0000-E331-921D-BB06-39EF923E9BB5}"/>
              </a:ext>
            </a:extLst>
          </p:cNvPr>
          <p:cNvSpPr>
            <a:spLocks noGrp="1"/>
          </p:cNvSpPr>
          <p:nvPr>
            <p:ph type="body" sz="half" idx="2" hasCustomPrompt="1"/>
          </p:nvPr>
        </p:nvSpPr>
        <p:spPr>
          <a:xfrm>
            <a:off x="453898" y="6306217"/>
            <a:ext cx="10328403"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0" name="TextBox 9">
            <a:extLst>
              <a:ext uri="{FF2B5EF4-FFF2-40B4-BE49-F238E27FC236}">
                <a16:creationId xmlns:a16="http://schemas.microsoft.com/office/drawing/2014/main" id="{3F52A6E3-1A05-78FB-1BCB-B5D767470D9E}"/>
              </a:ext>
            </a:extLst>
          </p:cNvPr>
          <p:cNvSpPr txBox="1"/>
          <p:nvPr userDrawn="1"/>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vert="horz"/>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35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87ABE576-4AAA-6EAF-C032-770D0036DD42}"/>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91008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78E442D-FC0D-118A-D583-587871C9C3C5}"/>
              </a:ext>
            </a:extLst>
          </p:cNvPr>
          <p:cNvSpPr>
            <a:spLocks noGrp="1"/>
          </p:cNvSpPr>
          <p:nvPr>
            <p:ph type="pic" sz="quarter" idx="10"/>
          </p:nvPr>
        </p:nvSpPr>
        <p:spPr>
          <a:xfrm>
            <a:off x="0" y="0"/>
            <a:ext cx="12192000" cy="6858000"/>
          </a:xfrm>
        </p:spPr>
        <p:txBody>
          <a:bodyPr/>
          <a:lstStyle>
            <a:lvl1pPr>
              <a:defRPr sz="1400"/>
            </a:lvl1pPr>
          </a:lstStyle>
          <a:p>
            <a:r>
              <a:rPr lang="en-US" dirty="0"/>
              <a:t>Click icon to add picture</a:t>
            </a:r>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754601" y="2221109"/>
            <a:ext cx="4168122" cy="2087839"/>
          </a:xfrm>
        </p:spPr>
        <p:txBody>
          <a:bodyPr vert="horz" anchor="t"/>
          <a:lstStyle>
            <a:lvl1pPr algn="l">
              <a:defRPr sz="5200">
                <a:solidFill>
                  <a:schemeClr val="tx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804672" y="4663440"/>
            <a:ext cx="4168122" cy="525780"/>
          </a:xfrm>
        </p:spPr>
        <p:txBody>
          <a:bodyPr/>
          <a:lstStyle>
            <a:lvl1pPr marL="0" indent="0" algn="l">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31077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A038-5E60-98F7-6D9C-A24B32E085C4}"/>
              </a:ext>
            </a:extLst>
          </p:cNvPr>
          <p:cNvSpPr>
            <a:spLocks noGrp="1"/>
          </p:cNvSpPr>
          <p:nvPr>
            <p:ph type="title"/>
          </p:nvPr>
        </p:nvSpPr>
        <p:spPr/>
        <p:txBody>
          <a:bodyPr/>
          <a:lstStyle/>
          <a:p>
            <a:r>
              <a:rPr lang="en-US"/>
              <a:t>Click to edit Master title style</a:t>
            </a:r>
          </a:p>
        </p:txBody>
      </p:sp>
      <p:sp>
        <p:nvSpPr>
          <p:cNvPr id="3" name="Text Placeholder 4">
            <a:extLst>
              <a:ext uri="{FF2B5EF4-FFF2-40B4-BE49-F238E27FC236}">
                <a16:creationId xmlns:a16="http://schemas.microsoft.com/office/drawing/2014/main" id="{2AC9EF6B-6B52-6E8B-277D-75F8F177D96B}"/>
              </a:ext>
            </a:extLst>
          </p:cNvPr>
          <p:cNvSpPr>
            <a:spLocks noGrp="1"/>
          </p:cNvSpPr>
          <p:nvPr>
            <p:ph type="body" sz="quarter" idx="12" hasCustomPrompt="1"/>
          </p:nvPr>
        </p:nvSpPr>
        <p:spPr>
          <a:xfrm>
            <a:off x="463550"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4" name="Text Placeholder 4">
            <a:extLst>
              <a:ext uri="{FF2B5EF4-FFF2-40B4-BE49-F238E27FC236}">
                <a16:creationId xmlns:a16="http://schemas.microsoft.com/office/drawing/2014/main" id="{351A221F-D620-B0B1-3681-F26CB6A88B05}"/>
              </a:ext>
            </a:extLst>
          </p:cNvPr>
          <p:cNvSpPr>
            <a:spLocks noGrp="1"/>
          </p:cNvSpPr>
          <p:nvPr>
            <p:ph type="body" sz="quarter" idx="13" hasCustomPrompt="1"/>
          </p:nvPr>
        </p:nvSpPr>
        <p:spPr>
          <a:xfrm>
            <a:off x="463550"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5" name="Picture Placeholder 7">
            <a:extLst>
              <a:ext uri="{FF2B5EF4-FFF2-40B4-BE49-F238E27FC236}">
                <a16:creationId xmlns:a16="http://schemas.microsoft.com/office/drawing/2014/main" id="{57E3D212-4E14-919C-2874-061AF0C25BAC}"/>
              </a:ext>
            </a:extLst>
          </p:cNvPr>
          <p:cNvSpPr>
            <a:spLocks noGrp="1"/>
          </p:cNvSpPr>
          <p:nvPr>
            <p:ph type="pic" sz="quarter" idx="14"/>
          </p:nvPr>
        </p:nvSpPr>
        <p:spPr>
          <a:xfrm>
            <a:off x="846137"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6" name="Text Placeholder 4">
            <a:extLst>
              <a:ext uri="{FF2B5EF4-FFF2-40B4-BE49-F238E27FC236}">
                <a16:creationId xmlns:a16="http://schemas.microsoft.com/office/drawing/2014/main" id="{F8981E98-375F-6B98-1D74-E279B7741AEE}"/>
              </a:ext>
            </a:extLst>
          </p:cNvPr>
          <p:cNvSpPr>
            <a:spLocks noGrp="1"/>
          </p:cNvSpPr>
          <p:nvPr>
            <p:ph type="body" sz="quarter" idx="15" hasCustomPrompt="1"/>
          </p:nvPr>
        </p:nvSpPr>
        <p:spPr>
          <a:xfrm>
            <a:off x="2379118"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7" name="Text Placeholder 4">
            <a:extLst>
              <a:ext uri="{FF2B5EF4-FFF2-40B4-BE49-F238E27FC236}">
                <a16:creationId xmlns:a16="http://schemas.microsoft.com/office/drawing/2014/main" id="{A00F8138-7682-715C-B5C7-9AECFB1B735D}"/>
              </a:ext>
            </a:extLst>
          </p:cNvPr>
          <p:cNvSpPr>
            <a:spLocks noGrp="1"/>
          </p:cNvSpPr>
          <p:nvPr>
            <p:ph type="body" sz="quarter" idx="16" hasCustomPrompt="1"/>
          </p:nvPr>
        </p:nvSpPr>
        <p:spPr>
          <a:xfrm>
            <a:off x="2379118"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8" name="Picture Placeholder 7">
            <a:extLst>
              <a:ext uri="{FF2B5EF4-FFF2-40B4-BE49-F238E27FC236}">
                <a16:creationId xmlns:a16="http://schemas.microsoft.com/office/drawing/2014/main" id="{A3C6CE6F-1B06-705F-E9C9-198A3404B7F7}"/>
              </a:ext>
            </a:extLst>
          </p:cNvPr>
          <p:cNvSpPr>
            <a:spLocks noGrp="1"/>
          </p:cNvSpPr>
          <p:nvPr>
            <p:ph type="pic" sz="quarter" idx="17"/>
          </p:nvPr>
        </p:nvSpPr>
        <p:spPr>
          <a:xfrm>
            <a:off x="2761705"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9" name="Text Placeholder 4">
            <a:extLst>
              <a:ext uri="{FF2B5EF4-FFF2-40B4-BE49-F238E27FC236}">
                <a16:creationId xmlns:a16="http://schemas.microsoft.com/office/drawing/2014/main" id="{1418D129-0EE2-6561-38E8-3DC911B842F7}"/>
              </a:ext>
            </a:extLst>
          </p:cNvPr>
          <p:cNvSpPr>
            <a:spLocks noGrp="1"/>
          </p:cNvSpPr>
          <p:nvPr>
            <p:ph type="body" sz="quarter" idx="18" hasCustomPrompt="1"/>
          </p:nvPr>
        </p:nvSpPr>
        <p:spPr>
          <a:xfrm>
            <a:off x="4308035"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0" name="Text Placeholder 4">
            <a:extLst>
              <a:ext uri="{FF2B5EF4-FFF2-40B4-BE49-F238E27FC236}">
                <a16:creationId xmlns:a16="http://schemas.microsoft.com/office/drawing/2014/main" id="{A502F73B-3316-F839-E4F4-C0FADA90A9F5}"/>
              </a:ext>
            </a:extLst>
          </p:cNvPr>
          <p:cNvSpPr>
            <a:spLocks noGrp="1"/>
          </p:cNvSpPr>
          <p:nvPr>
            <p:ph type="body" sz="quarter" idx="19" hasCustomPrompt="1"/>
          </p:nvPr>
        </p:nvSpPr>
        <p:spPr>
          <a:xfrm>
            <a:off x="4308035"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11" name="Picture Placeholder 7">
            <a:extLst>
              <a:ext uri="{FF2B5EF4-FFF2-40B4-BE49-F238E27FC236}">
                <a16:creationId xmlns:a16="http://schemas.microsoft.com/office/drawing/2014/main" id="{7F0520D2-A7AE-F832-1FC7-B9AD9DECB27A}"/>
              </a:ext>
            </a:extLst>
          </p:cNvPr>
          <p:cNvSpPr>
            <a:spLocks noGrp="1"/>
          </p:cNvSpPr>
          <p:nvPr>
            <p:ph type="pic" sz="quarter" idx="20"/>
          </p:nvPr>
        </p:nvSpPr>
        <p:spPr>
          <a:xfrm>
            <a:off x="4690622"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12" name="Text Placeholder 4">
            <a:extLst>
              <a:ext uri="{FF2B5EF4-FFF2-40B4-BE49-F238E27FC236}">
                <a16:creationId xmlns:a16="http://schemas.microsoft.com/office/drawing/2014/main" id="{478F54A7-4824-5A33-821E-DD906CBA6C16}"/>
              </a:ext>
            </a:extLst>
          </p:cNvPr>
          <p:cNvSpPr>
            <a:spLocks noGrp="1"/>
          </p:cNvSpPr>
          <p:nvPr>
            <p:ph type="body" sz="quarter" idx="21" hasCustomPrompt="1"/>
          </p:nvPr>
        </p:nvSpPr>
        <p:spPr>
          <a:xfrm>
            <a:off x="6216928"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3" name="Text Placeholder 4">
            <a:extLst>
              <a:ext uri="{FF2B5EF4-FFF2-40B4-BE49-F238E27FC236}">
                <a16:creationId xmlns:a16="http://schemas.microsoft.com/office/drawing/2014/main" id="{DFE043EB-613B-58A6-10D5-64F36F3480E7}"/>
              </a:ext>
            </a:extLst>
          </p:cNvPr>
          <p:cNvSpPr>
            <a:spLocks noGrp="1"/>
          </p:cNvSpPr>
          <p:nvPr>
            <p:ph type="body" sz="quarter" idx="22" hasCustomPrompt="1"/>
          </p:nvPr>
        </p:nvSpPr>
        <p:spPr>
          <a:xfrm>
            <a:off x="6216928"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14" name="Picture Placeholder 7">
            <a:extLst>
              <a:ext uri="{FF2B5EF4-FFF2-40B4-BE49-F238E27FC236}">
                <a16:creationId xmlns:a16="http://schemas.microsoft.com/office/drawing/2014/main" id="{8F8F8A60-F4E0-024C-3EAD-2601DD4F67ED}"/>
              </a:ext>
            </a:extLst>
          </p:cNvPr>
          <p:cNvSpPr>
            <a:spLocks noGrp="1"/>
          </p:cNvSpPr>
          <p:nvPr>
            <p:ph type="pic" sz="quarter" idx="23"/>
          </p:nvPr>
        </p:nvSpPr>
        <p:spPr>
          <a:xfrm>
            <a:off x="6599515"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15" name="Text Placeholder 4">
            <a:extLst>
              <a:ext uri="{FF2B5EF4-FFF2-40B4-BE49-F238E27FC236}">
                <a16:creationId xmlns:a16="http://schemas.microsoft.com/office/drawing/2014/main" id="{B02DCA59-EF9D-4750-89BA-A4C95C93605B}"/>
              </a:ext>
            </a:extLst>
          </p:cNvPr>
          <p:cNvSpPr>
            <a:spLocks noGrp="1"/>
          </p:cNvSpPr>
          <p:nvPr>
            <p:ph type="body" sz="quarter" idx="24" hasCustomPrompt="1"/>
          </p:nvPr>
        </p:nvSpPr>
        <p:spPr>
          <a:xfrm>
            <a:off x="8139170"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6" name="Text Placeholder 4">
            <a:extLst>
              <a:ext uri="{FF2B5EF4-FFF2-40B4-BE49-F238E27FC236}">
                <a16:creationId xmlns:a16="http://schemas.microsoft.com/office/drawing/2014/main" id="{1EB57649-0A72-0B37-5A4A-C37CF4290C3D}"/>
              </a:ext>
            </a:extLst>
          </p:cNvPr>
          <p:cNvSpPr>
            <a:spLocks noGrp="1"/>
          </p:cNvSpPr>
          <p:nvPr>
            <p:ph type="body" sz="quarter" idx="25" hasCustomPrompt="1"/>
          </p:nvPr>
        </p:nvSpPr>
        <p:spPr>
          <a:xfrm>
            <a:off x="8139170"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17" name="Picture Placeholder 7">
            <a:extLst>
              <a:ext uri="{FF2B5EF4-FFF2-40B4-BE49-F238E27FC236}">
                <a16:creationId xmlns:a16="http://schemas.microsoft.com/office/drawing/2014/main" id="{FCFCA629-D86B-3FF9-6F3F-7CDB2DD5A4E1}"/>
              </a:ext>
            </a:extLst>
          </p:cNvPr>
          <p:cNvSpPr>
            <a:spLocks noGrp="1"/>
          </p:cNvSpPr>
          <p:nvPr>
            <p:ph type="pic" sz="quarter" idx="26"/>
          </p:nvPr>
        </p:nvSpPr>
        <p:spPr>
          <a:xfrm>
            <a:off x="8521757"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18" name="Text Placeholder 4">
            <a:extLst>
              <a:ext uri="{FF2B5EF4-FFF2-40B4-BE49-F238E27FC236}">
                <a16:creationId xmlns:a16="http://schemas.microsoft.com/office/drawing/2014/main" id="{CCB5FC08-FBAE-0F94-D868-2A41B2372C26}"/>
              </a:ext>
            </a:extLst>
          </p:cNvPr>
          <p:cNvSpPr>
            <a:spLocks noGrp="1"/>
          </p:cNvSpPr>
          <p:nvPr>
            <p:ph type="body" sz="quarter" idx="27" hasCustomPrompt="1"/>
          </p:nvPr>
        </p:nvSpPr>
        <p:spPr>
          <a:xfrm>
            <a:off x="10054738"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9" name="Text Placeholder 4">
            <a:extLst>
              <a:ext uri="{FF2B5EF4-FFF2-40B4-BE49-F238E27FC236}">
                <a16:creationId xmlns:a16="http://schemas.microsoft.com/office/drawing/2014/main" id="{5BBF77D5-1627-ECA2-FAC0-53A363A9212A}"/>
              </a:ext>
            </a:extLst>
          </p:cNvPr>
          <p:cNvSpPr>
            <a:spLocks noGrp="1"/>
          </p:cNvSpPr>
          <p:nvPr>
            <p:ph type="body" sz="quarter" idx="28" hasCustomPrompt="1"/>
          </p:nvPr>
        </p:nvSpPr>
        <p:spPr>
          <a:xfrm>
            <a:off x="10054738"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20" name="Picture Placeholder 7">
            <a:extLst>
              <a:ext uri="{FF2B5EF4-FFF2-40B4-BE49-F238E27FC236}">
                <a16:creationId xmlns:a16="http://schemas.microsoft.com/office/drawing/2014/main" id="{A8CB0E9B-9DD0-4265-2130-4E562199D308}"/>
              </a:ext>
            </a:extLst>
          </p:cNvPr>
          <p:cNvSpPr>
            <a:spLocks noGrp="1"/>
          </p:cNvSpPr>
          <p:nvPr>
            <p:ph type="pic" sz="quarter" idx="29"/>
          </p:nvPr>
        </p:nvSpPr>
        <p:spPr>
          <a:xfrm>
            <a:off x="10437325"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21" name="Text Placeholder 4">
            <a:extLst>
              <a:ext uri="{FF2B5EF4-FFF2-40B4-BE49-F238E27FC236}">
                <a16:creationId xmlns:a16="http://schemas.microsoft.com/office/drawing/2014/main" id="{129F9BE4-9A9C-AB69-4054-99A52F8DC36D}"/>
              </a:ext>
            </a:extLst>
          </p:cNvPr>
          <p:cNvSpPr>
            <a:spLocks noGrp="1"/>
          </p:cNvSpPr>
          <p:nvPr>
            <p:ph type="body" sz="quarter" idx="30" hasCustomPrompt="1"/>
          </p:nvPr>
        </p:nvSpPr>
        <p:spPr>
          <a:xfrm>
            <a:off x="463550"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22" name="Text Placeholder 4">
            <a:extLst>
              <a:ext uri="{FF2B5EF4-FFF2-40B4-BE49-F238E27FC236}">
                <a16:creationId xmlns:a16="http://schemas.microsoft.com/office/drawing/2014/main" id="{4FE25AE7-39A4-308A-BD30-34EF0E2BD43E}"/>
              </a:ext>
            </a:extLst>
          </p:cNvPr>
          <p:cNvSpPr>
            <a:spLocks noGrp="1"/>
          </p:cNvSpPr>
          <p:nvPr>
            <p:ph type="body" sz="quarter" idx="31" hasCustomPrompt="1"/>
          </p:nvPr>
        </p:nvSpPr>
        <p:spPr>
          <a:xfrm>
            <a:off x="463550"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23" name="Picture Placeholder 7">
            <a:extLst>
              <a:ext uri="{FF2B5EF4-FFF2-40B4-BE49-F238E27FC236}">
                <a16:creationId xmlns:a16="http://schemas.microsoft.com/office/drawing/2014/main" id="{7C2CB2DB-1451-2E8B-F858-E71FF4C72F3B}"/>
              </a:ext>
            </a:extLst>
          </p:cNvPr>
          <p:cNvSpPr>
            <a:spLocks noGrp="1"/>
          </p:cNvSpPr>
          <p:nvPr>
            <p:ph type="pic" sz="quarter" idx="32"/>
          </p:nvPr>
        </p:nvSpPr>
        <p:spPr>
          <a:xfrm>
            <a:off x="846137"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24" name="Text Placeholder 4">
            <a:extLst>
              <a:ext uri="{FF2B5EF4-FFF2-40B4-BE49-F238E27FC236}">
                <a16:creationId xmlns:a16="http://schemas.microsoft.com/office/drawing/2014/main" id="{D37ACD47-EB84-12F4-A3C6-296A47B965E4}"/>
              </a:ext>
            </a:extLst>
          </p:cNvPr>
          <p:cNvSpPr>
            <a:spLocks noGrp="1"/>
          </p:cNvSpPr>
          <p:nvPr>
            <p:ph type="body" sz="quarter" idx="33" hasCustomPrompt="1"/>
          </p:nvPr>
        </p:nvSpPr>
        <p:spPr>
          <a:xfrm>
            <a:off x="2379118"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25" name="Text Placeholder 4">
            <a:extLst>
              <a:ext uri="{FF2B5EF4-FFF2-40B4-BE49-F238E27FC236}">
                <a16:creationId xmlns:a16="http://schemas.microsoft.com/office/drawing/2014/main" id="{440C4D3E-929D-C9D8-2CF2-53C2E59CBF8A}"/>
              </a:ext>
            </a:extLst>
          </p:cNvPr>
          <p:cNvSpPr>
            <a:spLocks noGrp="1"/>
          </p:cNvSpPr>
          <p:nvPr>
            <p:ph type="body" sz="quarter" idx="34" hasCustomPrompt="1"/>
          </p:nvPr>
        </p:nvSpPr>
        <p:spPr>
          <a:xfrm>
            <a:off x="2379118"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26" name="Picture Placeholder 7">
            <a:extLst>
              <a:ext uri="{FF2B5EF4-FFF2-40B4-BE49-F238E27FC236}">
                <a16:creationId xmlns:a16="http://schemas.microsoft.com/office/drawing/2014/main" id="{F261A1BC-B9B1-7181-4EA3-9A9B5AD6913C}"/>
              </a:ext>
            </a:extLst>
          </p:cNvPr>
          <p:cNvSpPr>
            <a:spLocks noGrp="1"/>
          </p:cNvSpPr>
          <p:nvPr>
            <p:ph type="pic" sz="quarter" idx="35"/>
          </p:nvPr>
        </p:nvSpPr>
        <p:spPr>
          <a:xfrm>
            <a:off x="2761705"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27" name="Text Placeholder 4">
            <a:extLst>
              <a:ext uri="{FF2B5EF4-FFF2-40B4-BE49-F238E27FC236}">
                <a16:creationId xmlns:a16="http://schemas.microsoft.com/office/drawing/2014/main" id="{0C85D24F-5A02-2C45-2A18-3EF5BA6F290E}"/>
              </a:ext>
            </a:extLst>
          </p:cNvPr>
          <p:cNvSpPr>
            <a:spLocks noGrp="1"/>
          </p:cNvSpPr>
          <p:nvPr>
            <p:ph type="body" sz="quarter" idx="36" hasCustomPrompt="1"/>
          </p:nvPr>
        </p:nvSpPr>
        <p:spPr>
          <a:xfrm>
            <a:off x="4308035"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28" name="Text Placeholder 4">
            <a:extLst>
              <a:ext uri="{FF2B5EF4-FFF2-40B4-BE49-F238E27FC236}">
                <a16:creationId xmlns:a16="http://schemas.microsoft.com/office/drawing/2014/main" id="{9A3D9D16-1E48-C3BA-09C7-A089D3BEAEE0}"/>
              </a:ext>
            </a:extLst>
          </p:cNvPr>
          <p:cNvSpPr>
            <a:spLocks noGrp="1"/>
          </p:cNvSpPr>
          <p:nvPr>
            <p:ph type="body" sz="quarter" idx="37" hasCustomPrompt="1"/>
          </p:nvPr>
        </p:nvSpPr>
        <p:spPr>
          <a:xfrm>
            <a:off x="4308035"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29" name="Picture Placeholder 7">
            <a:extLst>
              <a:ext uri="{FF2B5EF4-FFF2-40B4-BE49-F238E27FC236}">
                <a16:creationId xmlns:a16="http://schemas.microsoft.com/office/drawing/2014/main" id="{FD9B706C-FD49-5E24-003C-1CAA7EB5A53E}"/>
              </a:ext>
            </a:extLst>
          </p:cNvPr>
          <p:cNvSpPr>
            <a:spLocks noGrp="1"/>
          </p:cNvSpPr>
          <p:nvPr>
            <p:ph type="pic" sz="quarter" idx="38"/>
          </p:nvPr>
        </p:nvSpPr>
        <p:spPr>
          <a:xfrm>
            <a:off x="4690622"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30" name="Text Placeholder 4">
            <a:extLst>
              <a:ext uri="{FF2B5EF4-FFF2-40B4-BE49-F238E27FC236}">
                <a16:creationId xmlns:a16="http://schemas.microsoft.com/office/drawing/2014/main" id="{57D0485F-5CD9-6596-A092-4EDD6FBE0367}"/>
              </a:ext>
            </a:extLst>
          </p:cNvPr>
          <p:cNvSpPr>
            <a:spLocks noGrp="1"/>
          </p:cNvSpPr>
          <p:nvPr>
            <p:ph type="body" sz="quarter" idx="39" hasCustomPrompt="1"/>
          </p:nvPr>
        </p:nvSpPr>
        <p:spPr>
          <a:xfrm>
            <a:off x="6216928"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31" name="Text Placeholder 4">
            <a:extLst>
              <a:ext uri="{FF2B5EF4-FFF2-40B4-BE49-F238E27FC236}">
                <a16:creationId xmlns:a16="http://schemas.microsoft.com/office/drawing/2014/main" id="{B31BEB13-78B1-A4A6-ABA3-6528003C9795}"/>
              </a:ext>
            </a:extLst>
          </p:cNvPr>
          <p:cNvSpPr>
            <a:spLocks noGrp="1"/>
          </p:cNvSpPr>
          <p:nvPr>
            <p:ph type="body" sz="quarter" idx="40" hasCustomPrompt="1"/>
          </p:nvPr>
        </p:nvSpPr>
        <p:spPr>
          <a:xfrm>
            <a:off x="6216928"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32" name="Picture Placeholder 7">
            <a:extLst>
              <a:ext uri="{FF2B5EF4-FFF2-40B4-BE49-F238E27FC236}">
                <a16:creationId xmlns:a16="http://schemas.microsoft.com/office/drawing/2014/main" id="{E62F4061-EA9D-EA83-EB10-CBBAC9F9B2CE}"/>
              </a:ext>
            </a:extLst>
          </p:cNvPr>
          <p:cNvSpPr>
            <a:spLocks noGrp="1"/>
          </p:cNvSpPr>
          <p:nvPr>
            <p:ph type="pic" sz="quarter" idx="41"/>
          </p:nvPr>
        </p:nvSpPr>
        <p:spPr>
          <a:xfrm>
            <a:off x="6599515"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33" name="Text Placeholder 4">
            <a:extLst>
              <a:ext uri="{FF2B5EF4-FFF2-40B4-BE49-F238E27FC236}">
                <a16:creationId xmlns:a16="http://schemas.microsoft.com/office/drawing/2014/main" id="{1E9595A5-E526-D6CA-CAEE-6E13DD5A4233}"/>
              </a:ext>
            </a:extLst>
          </p:cNvPr>
          <p:cNvSpPr>
            <a:spLocks noGrp="1"/>
          </p:cNvSpPr>
          <p:nvPr>
            <p:ph type="body" sz="quarter" idx="42" hasCustomPrompt="1"/>
          </p:nvPr>
        </p:nvSpPr>
        <p:spPr>
          <a:xfrm>
            <a:off x="8139170"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34" name="Text Placeholder 4">
            <a:extLst>
              <a:ext uri="{FF2B5EF4-FFF2-40B4-BE49-F238E27FC236}">
                <a16:creationId xmlns:a16="http://schemas.microsoft.com/office/drawing/2014/main" id="{B79E994C-3E9E-39CD-058B-F6D8A045AC6F}"/>
              </a:ext>
            </a:extLst>
          </p:cNvPr>
          <p:cNvSpPr>
            <a:spLocks noGrp="1"/>
          </p:cNvSpPr>
          <p:nvPr>
            <p:ph type="body" sz="quarter" idx="43" hasCustomPrompt="1"/>
          </p:nvPr>
        </p:nvSpPr>
        <p:spPr>
          <a:xfrm>
            <a:off x="8139170"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35" name="Picture Placeholder 7">
            <a:extLst>
              <a:ext uri="{FF2B5EF4-FFF2-40B4-BE49-F238E27FC236}">
                <a16:creationId xmlns:a16="http://schemas.microsoft.com/office/drawing/2014/main" id="{19FD7E32-FA06-CFAD-9C59-3ECC39098B22}"/>
              </a:ext>
            </a:extLst>
          </p:cNvPr>
          <p:cNvSpPr>
            <a:spLocks noGrp="1"/>
          </p:cNvSpPr>
          <p:nvPr>
            <p:ph type="pic" sz="quarter" idx="44"/>
          </p:nvPr>
        </p:nvSpPr>
        <p:spPr>
          <a:xfrm>
            <a:off x="8521757"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36" name="Text Placeholder 4">
            <a:extLst>
              <a:ext uri="{FF2B5EF4-FFF2-40B4-BE49-F238E27FC236}">
                <a16:creationId xmlns:a16="http://schemas.microsoft.com/office/drawing/2014/main" id="{17D13087-840A-C9BE-20D1-6B720836E29E}"/>
              </a:ext>
            </a:extLst>
          </p:cNvPr>
          <p:cNvSpPr>
            <a:spLocks noGrp="1"/>
          </p:cNvSpPr>
          <p:nvPr>
            <p:ph type="body" sz="quarter" idx="45" hasCustomPrompt="1"/>
          </p:nvPr>
        </p:nvSpPr>
        <p:spPr>
          <a:xfrm>
            <a:off x="10054738"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37" name="Text Placeholder 4">
            <a:extLst>
              <a:ext uri="{FF2B5EF4-FFF2-40B4-BE49-F238E27FC236}">
                <a16:creationId xmlns:a16="http://schemas.microsoft.com/office/drawing/2014/main" id="{522DED9B-DCE1-82E7-77CF-87022F558FA8}"/>
              </a:ext>
            </a:extLst>
          </p:cNvPr>
          <p:cNvSpPr>
            <a:spLocks noGrp="1"/>
          </p:cNvSpPr>
          <p:nvPr>
            <p:ph type="body" sz="quarter" idx="46" hasCustomPrompt="1"/>
          </p:nvPr>
        </p:nvSpPr>
        <p:spPr>
          <a:xfrm>
            <a:off x="10054738"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38" name="Picture Placeholder 7">
            <a:extLst>
              <a:ext uri="{FF2B5EF4-FFF2-40B4-BE49-F238E27FC236}">
                <a16:creationId xmlns:a16="http://schemas.microsoft.com/office/drawing/2014/main" id="{E3743F27-B7C3-BFBF-2A56-95811744C0E3}"/>
              </a:ext>
            </a:extLst>
          </p:cNvPr>
          <p:cNvSpPr>
            <a:spLocks noGrp="1"/>
          </p:cNvSpPr>
          <p:nvPr>
            <p:ph type="pic" sz="quarter" idx="47"/>
          </p:nvPr>
        </p:nvSpPr>
        <p:spPr>
          <a:xfrm>
            <a:off x="10437325"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Tree>
    <p:extLst>
      <p:ext uri="{BB962C8B-B14F-4D97-AF65-F5344CB8AC3E}">
        <p14:creationId xmlns:p14="http://schemas.microsoft.com/office/powerpoint/2010/main" val="146702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Up 1 ">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0659ADAD-EB2B-4DC2-34FA-32349CF7C446}"/>
              </a:ext>
            </a:extLst>
          </p:cNvPr>
          <p:cNvSpPr>
            <a:spLocks noGrp="1"/>
          </p:cNvSpPr>
          <p:nvPr>
            <p:ph type="body" sz="half" idx="2" hasCustomPrompt="1"/>
          </p:nvPr>
        </p:nvSpPr>
        <p:spPr>
          <a:xfrm>
            <a:off x="457200" y="6306217"/>
            <a:ext cx="10325102"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a:t>Click to edit master title style</a:t>
            </a:r>
          </a:p>
        </p:txBody>
      </p:sp>
      <p:sp>
        <p:nvSpPr>
          <p:cNvPr id="17" name="Text Placeholder 16">
            <a:extLst>
              <a:ext uri="{FF2B5EF4-FFF2-40B4-BE49-F238E27FC236}">
                <a16:creationId xmlns:a16="http://schemas.microsoft.com/office/drawing/2014/main" id="{4849FDE5-105E-BE4B-A853-CB71E6171367}"/>
              </a:ext>
            </a:extLst>
          </p:cNvPr>
          <p:cNvSpPr>
            <a:spLocks noGrp="1"/>
          </p:cNvSpPr>
          <p:nvPr>
            <p:ph type="body" sz="quarter" idx="10" hasCustomPrompt="1"/>
          </p:nvPr>
        </p:nvSpPr>
        <p:spPr>
          <a:xfrm>
            <a:off x="811057" y="2223070"/>
            <a:ext cx="1488714" cy="983745"/>
          </a:xfrm>
        </p:spPr>
        <p:txBody>
          <a:bodyPr rIns="0"/>
          <a:lstStyle>
            <a:lvl1pPr>
              <a:defRPr sz="6000" b="0" i="0">
                <a:solidFill>
                  <a:schemeClr val="accent1"/>
                </a:solidFill>
                <a:latin typeface="+mj-lt" pitchFamily="2" charset="0"/>
              </a:defRPr>
            </a:lvl1pPr>
          </a:lstStyle>
          <a:p>
            <a:pPr lvl="0"/>
            <a:r>
              <a:rPr lang="en-US"/>
              <a:t>XX</a:t>
            </a:r>
          </a:p>
        </p:txBody>
      </p:sp>
      <p:sp>
        <p:nvSpPr>
          <p:cNvPr id="18" name="Text Placeholder 16">
            <a:extLst>
              <a:ext uri="{FF2B5EF4-FFF2-40B4-BE49-F238E27FC236}">
                <a16:creationId xmlns:a16="http://schemas.microsoft.com/office/drawing/2014/main" id="{F206106F-2A33-A745-A741-D61DB0867B45}"/>
              </a:ext>
            </a:extLst>
          </p:cNvPr>
          <p:cNvSpPr>
            <a:spLocks noGrp="1"/>
          </p:cNvSpPr>
          <p:nvPr>
            <p:ph type="body" sz="quarter" idx="11" hasCustomPrompt="1"/>
          </p:nvPr>
        </p:nvSpPr>
        <p:spPr>
          <a:xfrm>
            <a:off x="6530539" y="2223070"/>
            <a:ext cx="1529349" cy="983745"/>
          </a:xfrm>
        </p:spPr>
        <p:txBody>
          <a:bodyPr rIns="0"/>
          <a:lstStyle>
            <a:lvl1pPr>
              <a:defRPr sz="6000" b="0" i="0">
                <a:solidFill>
                  <a:schemeClr val="accent1"/>
                </a:solidFill>
                <a:latin typeface="+mj-lt" pitchFamily="2" charset="0"/>
              </a:defRPr>
            </a:lvl1pPr>
          </a:lstStyle>
          <a:p>
            <a:pPr lvl="0"/>
            <a:r>
              <a:rPr lang="en-US"/>
              <a:t>XX</a:t>
            </a:r>
          </a:p>
        </p:txBody>
      </p:sp>
      <p:sp>
        <p:nvSpPr>
          <p:cNvPr id="19" name="Text Placeholder 16">
            <a:extLst>
              <a:ext uri="{FF2B5EF4-FFF2-40B4-BE49-F238E27FC236}">
                <a16:creationId xmlns:a16="http://schemas.microsoft.com/office/drawing/2014/main" id="{A8E7582B-02F1-674F-A5A3-E9BC144DBB50}"/>
              </a:ext>
            </a:extLst>
          </p:cNvPr>
          <p:cNvSpPr>
            <a:spLocks noGrp="1"/>
          </p:cNvSpPr>
          <p:nvPr>
            <p:ph type="body" sz="quarter" idx="12" hasCustomPrompt="1"/>
          </p:nvPr>
        </p:nvSpPr>
        <p:spPr>
          <a:xfrm>
            <a:off x="811056" y="4343522"/>
            <a:ext cx="1529349" cy="983745"/>
          </a:xfrm>
        </p:spPr>
        <p:txBody>
          <a:bodyPr rIns="0"/>
          <a:lstStyle>
            <a:lvl1pPr>
              <a:defRPr sz="6000" b="0" i="0">
                <a:solidFill>
                  <a:schemeClr val="accent1"/>
                </a:solidFill>
                <a:latin typeface="+mj-lt" pitchFamily="2" charset="0"/>
              </a:defRPr>
            </a:lvl1pPr>
          </a:lstStyle>
          <a:p>
            <a:pPr lvl="0"/>
            <a:r>
              <a:rPr lang="en-US"/>
              <a:t>XX</a:t>
            </a:r>
          </a:p>
        </p:txBody>
      </p:sp>
      <p:sp>
        <p:nvSpPr>
          <p:cNvPr id="20" name="Text Placeholder 16">
            <a:extLst>
              <a:ext uri="{FF2B5EF4-FFF2-40B4-BE49-F238E27FC236}">
                <a16:creationId xmlns:a16="http://schemas.microsoft.com/office/drawing/2014/main" id="{5BDF288F-53B9-154C-9319-69499F536D3F}"/>
              </a:ext>
            </a:extLst>
          </p:cNvPr>
          <p:cNvSpPr>
            <a:spLocks noGrp="1"/>
          </p:cNvSpPr>
          <p:nvPr>
            <p:ph type="body" sz="quarter" idx="13" hasCustomPrompt="1"/>
          </p:nvPr>
        </p:nvSpPr>
        <p:spPr>
          <a:xfrm>
            <a:off x="6530539" y="4343522"/>
            <a:ext cx="1529349" cy="983745"/>
          </a:xfrm>
        </p:spPr>
        <p:txBody>
          <a:bodyPr rIns="0"/>
          <a:lstStyle>
            <a:lvl1pPr>
              <a:defRPr sz="6000" b="0" i="0">
                <a:solidFill>
                  <a:schemeClr val="accent1"/>
                </a:solidFill>
                <a:latin typeface="+mj-lt" pitchFamily="2" charset="0"/>
              </a:defRPr>
            </a:lvl1pPr>
          </a:lstStyle>
          <a:p>
            <a:pPr lvl="0"/>
            <a:r>
              <a:rPr lang="en-US"/>
              <a:t>XX</a:t>
            </a:r>
          </a:p>
        </p:txBody>
      </p:sp>
      <p:sp>
        <p:nvSpPr>
          <p:cNvPr id="22" name="Text Placeholder 21">
            <a:extLst>
              <a:ext uri="{FF2B5EF4-FFF2-40B4-BE49-F238E27FC236}">
                <a16:creationId xmlns:a16="http://schemas.microsoft.com/office/drawing/2014/main" id="{7AF18322-8B69-3541-84FE-64063D8B6169}"/>
              </a:ext>
            </a:extLst>
          </p:cNvPr>
          <p:cNvSpPr>
            <a:spLocks noGrp="1"/>
          </p:cNvSpPr>
          <p:nvPr>
            <p:ph type="body" sz="quarter" idx="14"/>
          </p:nvPr>
        </p:nvSpPr>
        <p:spPr>
          <a:xfrm>
            <a:off x="2299770" y="2317355"/>
            <a:ext cx="3273131" cy="833490"/>
          </a:xfrm>
        </p:spPr>
        <p:txBody>
          <a:bodyPr rIns="0"/>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57A54F8C-EE30-B641-981C-F41296996185}"/>
              </a:ext>
            </a:extLst>
          </p:cNvPr>
          <p:cNvSpPr>
            <a:spLocks noGrp="1"/>
          </p:cNvSpPr>
          <p:nvPr>
            <p:ph type="body" sz="quarter" idx="15"/>
          </p:nvPr>
        </p:nvSpPr>
        <p:spPr>
          <a:xfrm>
            <a:off x="8059088" y="2307195"/>
            <a:ext cx="3273131" cy="833490"/>
          </a:xfrm>
        </p:spPr>
        <p:txBody>
          <a:bodyPr rIns="0"/>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20B307F-7584-6E44-A9BF-B92167B86D1E}"/>
              </a:ext>
            </a:extLst>
          </p:cNvPr>
          <p:cNvSpPr>
            <a:spLocks noGrp="1"/>
          </p:cNvSpPr>
          <p:nvPr>
            <p:ph type="body" sz="quarter" idx="16"/>
          </p:nvPr>
        </p:nvSpPr>
        <p:spPr>
          <a:xfrm>
            <a:off x="2352049" y="4413901"/>
            <a:ext cx="3273131" cy="833490"/>
          </a:xfrm>
        </p:spPr>
        <p:txBody>
          <a:bodyPr rIns="0"/>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243BEEFB-1A86-4945-8F20-66E3C9ADFBC7}"/>
              </a:ext>
            </a:extLst>
          </p:cNvPr>
          <p:cNvSpPr>
            <a:spLocks noGrp="1"/>
          </p:cNvSpPr>
          <p:nvPr>
            <p:ph type="body" sz="quarter" idx="17"/>
          </p:nvPr>
        </p:nvSpPr>
        <p:spPr>
          <a:xfrm>
            <a:off x="8058757" y="4413901"/>
            <a:ext cx="3273131" cy="833490"/>
          </a:xfrm>
        </p:spPr>
        <p:txBody>
          <a:bodyPr rIns="0"/>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cxnSp>
        <p:nvCxnSpPr>
          <p:cNvPr id="21" name="Straight Connector 20">
            <a:extLst>
              <a:ext uri="{FF2B5EF4-FFF2-40B4-BE49-F238E27FC236}">
                <a16:creationId xmlns:a16="http://schemas.microsoft.com/office/drawing/2014/main" id="{69A01586-C323-3C10-2869-84273E1E51F4}"/>
              </a:ext>
            </a:extLst>
          </p:cNvPr>
          <p:cNvCxnSpPr>
            <a:cxnSpLocks/>
          </p:cNvCxnSpPr>
          <p:nvPr/>
        </p:nvCxnSpPr>
        <p:spPr>
          <a:xfrm>
            <a:off x="6126203" y="1677410"/>
            <a:ext cx="0" cy="187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4725B1-E8C0-569D-4348-B8D2BD93E706}"/>
              </a:ext>
            </a:extLst>
          </p:cNvPr>
          <p:cNvCxnSpPr>
            <a:cxnSpLocks/>
          </p:cNvCxnSpPr>
          <p:nvPr/>
        </p:nvCxnSpPr>
        <p:spPr>
          <a:xfrm>
            <a:off x="6126203" y="4014884"/>
            <a:ext cx="0" cy="187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6A2C62-5D88-C3DE-4315-E65A4B935E80}"/>
              </a:ext>
            </a:extLst>
          </p:cNvPr>
          <p:cNvCxnSpPr/>
          <p:nvPr/>
        </p:nvCxnSpPr>
        <p:spPr>
          <a:xfrm flipH="1">
            <a:off x="483870" y="3781741"/>
            <a:ext cx="5459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C2A1FA-D053-73D2-E592-CF302142BFC1}"/>
              </a:ext>
            </a:extLst>
          </p:cNvPr>
          <p:cNvCxnSpPr/>
          <p:nvPr/>
        </p:nvCxnSpPr>
        <p:spPr>
          <a:xfrm flipH="1">
            <a:off x="6309387" y="3781741"/>
            <a:ext cx="5459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007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Up 2">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47A0837E-C2AA-EDA2-EEE7-0C02853A7426}"/>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ext Placeholder 4">
            <a:extLst>
              <a:ext uri="{FF2B5EF4-FFF2-40B4-BE49-F238E27FC236}">
                <a16:creationId xmlns:a16="http://schemas.microsoft.com/office/drawing/2014/main" id="{FF675797-F0AF-7D47-B826-B1C69AB2E373}"/>
              </a:ext>
            </a:extLst>
          </p:cNvPr>
          <p:cNvSpPr>
            <a:spLocks noGrp="1"/>
          </p:cNvSpPr>
          <p:nvPr>
            <p:ph type="body" sz="quarter" idx="18"/>
          </p:nvPr>
        </p:nvSpPr>
        <p:spPr>
          <a:xfrm>
            <a:off x="457200" y="1737622"/>
            <a:ext cx="5605272" cy="2092698"/>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7F6EDBC3-168B-CF46-BFC4-E8C95CFB3499}"/>
              </a:ext>
            </a:extLst>
          </p:cNvPr>
          <p:cNvSpPr>
            <a:spLocks noGrp="1"/>
          </p:cNvSpPr>
          <p:nvPr>
            <p:ph type="body" sz="quarter" idx="19"/>
          </p:nvPr>
        </p:nvSpPr>
        <p:spPr>
          <a:xfrm>
            <a:off x="6126480" y="1737622"/>
            <a:ext cx="5605272" cy="2092698"/>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4" name="Text Placeholder 4">
            <a:extLst>
              <a:ext uri="{FF2B5EF4-FFF2-40B4-BE49-F238E27FC236}">
                <a16:creationId xmlns:a16="http://schemas.microsoft.com/office/drawing/2014/main" id="{0CE2A664-C16E-5147-9B30-8AD5A22398E3}"/>
              </a:ext>
            </a:extLst>
          </p:cNvPr>
          <p:cNvSpPr>
            <a:spLocks noGrp="1"/>
          </p:cNvSpPr>
          <p:nvPr>
            <p:ph type="body" sz="quarter" idx="20"/>
          </p:nvPr>
        </p:nvSpPr>
        <p:spPr>
          <a:xfrm>
            <a:off x="457200" y="3905766"/>
            <a:ext cx="5605272" cy="2092698"/>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5" name="Text Placeholder 4">
            <a:extLst>
              <a:ext uri="{FF2B5EF4-FFF2-40B4-BE49-F238E27FC236}">
                <a16:creationId xmlns:a16="http://schemas.microsoft.com/office/drawing/2014/main" id="{61CE08F7-4DC1-5549-B0ED-CCB370F612C8}"/>
              </a:ext>
            </a:extLst>
          </p:cNvPr>
          <p:cNvSpPr>
            <a:spLocks noGrp="1"/>
          </p:cNvSpPr>
          <p:nvPr>
            <p:ph type="body" sz="quarter" idx="21"/>
          </p:nvPr>
        </p:nvSpPr>
        <p:spPr>
          <a:xfrm>
            <a:off x="6126480" y="3905766"/>
            <a:ext cx="5605272" cy="2092698"/>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23" name="Text Placeholder 21">
            <a:extLst>
              <a:ext uri="{FF2B5EF4-FFF2-40B4-BE49-F238E27FC236}">
                <a16:creationId xmlns:a16="http://schemas.microsoft.com/office/drawing/2014/main" id="{57A54F8C-EE30-B641-981C-F41296996185}"/>
              </a:ext>
            </a:extLst>
          </p:cNvPr>
          <p:cNvSpPr>
            <a:spLocks noGrp="1"/>
          </p:cNvSpPr>
          <p:nvPr>
            <p:ph type="body" sz="quarter" idx="15"/>
          </p:nvPr>
        </p:nvSpPr>
        <p:spPr>
          <a:xfrm>
            <a:off x="6690868" y="2311643"/>
            <a:ext cx="4183320" cy="1049059"/>
          </a:xfrm>
        </p:spPr>
        <p:txBody>
          <a:bodyPr rIns="0"/>
          <a:lstStyle>
            <a:lvl1pPr>
              <a:spcBef>
                <a:spcPts val="0"/>
              </a:spcBef>
              <a:defRPr sz="1600">
                <a:solidFill>
                  <a:schemeClr val="accent1"/>
                </a:solidFill>
              </a:defRPr>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2" name="Text Placeholder 21">
            <a:extLst>
              <a:ext uri="{FF2B5EF4-FFF2-40B4-BE49-F238E27FC236}">
                <a16:creationId xmlns:a16="http://schemas.microsoft.com/office/drawing/2014/main" id="{7AF18322-8B69-3541-84FE-64063D8B6169}"/>
              </a:ext>
            </a:extLst>
          </p:cNvPr>
          <p:cNvSpPr>
            <a:spLocks noGrp="1"/>
          </p:cNvSpPr>
          <p:nvPr>
            <p:ph type="body" sz="quarter" idx="14"/>
          </p:nvPr>
        </p:nvSpPr>
        <p:spPr>
          <a:xfrm>
            <a:off x="997498" y="2311643"/>
            <a:ext cx="4183320" cy="1049059"/>
          </a:xfrm>
        </p:spPr>
        <p:txBody>
          <a:bodyPr rIns="0"/>
          <a:lstStyle>
            <a:lvl1pPr>
              <a:spcBef>
                <a:spcPts val="0"/>
              </a:spcBef>
              <a:defRPr sz="1600">
                <a:solidFill>
                  <a:schemeClr val="accent1"/>
                </a:solidFill>
              </a:defRPr>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20B307F-7584-6E44-A9BF-B92167B86D1E}"/>
              </a:ext>
            </a:extLst>
          </p:cNvPr>
          <p:cNvSpPr>
            <a:spLocks noGrp="1"/>
          </p:cNvSpPr>
          <p:nvPr>
            <p:ph type="body" sz="quarter" idx="16"/>
          </p:nvPr>
        </p:nvSpPr>
        <p:spPr>
          <a:xfrm>
            <a:off x="997498" y="4471056"/>
            <a:ext cx="4183320" cy="1049059"/>
          </a:xfrm>
        </p:spPr>
        <p:txBody>
          <a:bodyPr rIns="0"/>
          <a:lstStyle>
            <a:lvl1pPr>
              <a:spcBef>
                <a:spcPts val="0"/>
              </a:spcBef>
              <a:defRPr sz="1600">
                <a:solidFill>
                  <a:schemeClr val="accent1"/>
                </a:solidFill>
              </a:defRPr>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243BEEFB-1A86-4945-8F20-66E3C9ADFBC7}"/>
              </a:ext>
            </a:extLst>
          </p:cNvPr>
          <p:cNvSpPr>
            <a:spLocks noGrp="1"/>
          </p:cNvSpPr>
          <p:nvPr>
            <p:ph type="body" sz="quarter" idx="17"/>
          </p:nvPr>
        </p:nvSpPr>
        <p:spPr>
          <a:xfrm>
            <a:off x="6690868" y="4471056"/>
            <a:ext cx="4183320" cy="1049059"/>
          </a:xfrm>
        </p:spPr>
        <p:txBody>
          <a:bodyPr rIns="0"/>
          <a:lstStyle>
            <a:lvl1pPr>
              <a:spcBef>
                <a:spcPts val="0"/>
              </a:spcBef>
              <a:defRPr sz="1600">
                <a:solidFill>
                  <a:schemeClr val="accent1"/>
                </a:solidFill>
              </a:defRPr>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878400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Up 3">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7F77220E-F404-DB7F-62B8-0CA68795A0DD}"/>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lvl1pPr>
              <a:defRPr>
                <a:solidFill>
                  <a:schemeClr val="accent1"/>
                </a:solidFill>
              </a:defRPr>
            </a:lvl1pPr>
          </a:lstStyle>
          <a:p>
            <a:r>
              <a:rPr lang="en-US"/>
              <a:t>Click to edit master title style</a:t>
            </a:r>
          </a:p>
        </p:txBody>
      </p:sp>
      <p:sp>
        <p:nvSpPr>
          <p:cNvPr id="37" name="Text Placeholder 4">
            <a:extLst>
              <a:ext uri="{FF2B5EF4-FFF2-40B4-BE49-F238E27FC236}">
                <a16:creationId xmlns:a16="http://schemas.microsoft.com/office/drawing/2014/main" id="{875F6157-AD74-F941-B422-398794332098}"/>
              </a:ext>
            </a:extLst>
          </p:cNvPr>
          <p:cNvSpPr>
            <a:spLocks noGrp="1"/>
          </p:cNvSpPr>
          <p:nvPr>
            <p:ph type="body" sz="quarter" idx="19"/>
          </p:nvPr>
        </p:nvSpPr>
        <p:spPr>
          <a:xfrm>
            <a:off x="4684391" y="1737621"/>
            <a:ext cx="2327987" cy="4269479"/>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8" name="Text Placeholder 4">
            <a:extLst>
              <a:ext uri="{FF2B5EF4-FFF2-40B4-BE49-F238E27FC236}">
                <a16:creationId xmlns:a16="http://schemas.microsoft.com/office/drawing/2014/main" id="{0B9D8E76-D2A2-5648-B2DB-A62CD2D6A61B}"/>
              </a:ext>
            </a:extLst>
          </p:cNvPr>
          <p:cNvSpPr>
            <a:spLocks noGrp="1"/>
          </p:cNvSpPr>
          <p:nvPr>
            <p:ph type="body" sz="quarter" idx="20"/>
          </p:nvPr>
        </p:nvSpPr>
        <p:spPr>
          <a:xfrm>
            <a:off x="7044077" y="1737621"/>
            <a:ext cx="2327987" cy="4269479"/>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9" name="Text Placeholder 4">
            <a:extLst>
              <a:ext uri="{FF2B5EF4-FFF2-40B4-BE49-F238E27FC236}">
                <a16:creationId xmlns:a16="http://schemas.microsoft.com/office/drawing/2014/main" id="{20492DC6-9657-A84D-AA7B-58D54CBB7A2A}"/>
              </a:ext>
            </a:extLst>
          </p:cNvPr>
          <p:cNvSpPr>
            <a:spLocks noGrp="1"/>
          </p:cNvSpPr>
          <p:nvPr>
            <p:ph type="body" sz="quarter" idx="21"/>
          </p:nvPr>
        </p:nvSpPr>
        <p:spPr>
          <a:xfrm>
            <a:off x="9403763" y="1737621"/>
            <a:ext cx="2327987" cy="4269479"/>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43" name="Text Placeholder 7">
            <a:extLst>
              <a:ext uri="{FF2B5EF4-FFF2-40B4-BE49-F238E27FC236}">
                <a16:creationId xmlns:a16="http://schemas.microsoft.com/office/drawing/2014/main" id="{7C67F79F-A16B-8F48-A460-2D06F52DCC63}"/>
              </a:ext>
            </a:extLst>
          </p:cNvPr>
          <p:cNvSpPr>
            <a:spLocks noGrp="1"/>
          </p:cNvSpPr>
          <p:nvPr>
            <p:ph type="body" sz="quarter" idx="27"/>
          </p:nvPr>
        </p:nvSpPr>
        <p:spPr>
          <a:xfrm>
            <a:off x="7275725" y="2629502"/>
            <a:ext cx="1802369" cy="297616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8" name="Text Placeholder 7">
            <a:extLst>
              <a:ext uri="{FF2B5EF4-FFF2-40B4-BE49-F238E27FC236}">
                <a16:creationId xmlns:a16="http://schemas.microsoft.com/office/drawing/2014/main" id="{4C09F171-D2FC-724F-A2F1-83AC74A0C414}"/>
              </a:ext>
            </a:extLst>
          </p:cNvPr>
          <p:cNvSpPr>
            <a:spLocks noGrp="1"/>
          </p:cNvSpPr>
          <p:nvPr>
            <p:ph type="body" sz="quarter" idx="26"/>
          </p:nvPr>
        </p:nvSpPr>
        <p:spPr>
          <a:xfrm>
            <a:off x="4939795" y="2629502"/>
            <a:ext cx="1802369" cy="297616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4" name="Text Placeholder 7">
            <a:extLst>
              <a:ext uri="{FF2B5EF4-FFF2-40B4-BE49-F238E27FC236}">
                <a16:creationId xmlns:a16="http://schemas.microsoft.com/office/drawing/2014/main" id="{0886DACC-8B94-1049-99F5-38D402063D40}"/>
              </a:ext>
            </a:extLst>
          </p:cNvPr>
          <p:cNvSpPr>
            <a:spLocks noGrp="1"/>
          </p:cNvSpPr>
          <p:nvPr>
            <p:ph type="body" sz="quarter" idx="28"/>
          </p:nvPr>
        </p:nvSpPr>
        <p:spPr>
          <a:xfrm>
            <a:off x="9642278" y="2629502"/>
            <a:ext cx="1802369" cy="297616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7FDE759B-B6F2-3D4A-9BFA-89DFE2644693}"/>
              </a:ext>
            </a:extLst>
          </p:cNvPr>
          <p:cNvSpPr>
            <a:spLocks noGrp="1"/>
          </p:cNvSpPr>
          <p:nvPr>
            <p:ph type="body" sz="quarter" idx="18"/>
          </p:nvPr>
        </p:nvSpPr>
        <p:spPr>
          <a:xfrm>
            <a:off x="457200" y="1737621"/>
            <a:ext cx="4195492" cy="4269479"/>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6" name="Text Placeholder 5">
            <a:extLst>
              <a:ext uri="{FF2B5EF4-FFF2-40B4-BE49-F238E27FC236}">
                <a16:creationId xmlns:a16="http://schemas.microsoft.com/office/drawing/2014/main" id="{113370B3-825E-D34B-8FDF-7533F97F3B0F}"/>
              </a:ext>
            </a:extLst>
          </p:cNvPr>
          <p:cNvSpPr>
            <a:spLocks noGrp="1"/>
          </p:cNvSpPr>
          <p:nvPr>
            <p:ph type="body" sz="quarter" idx="22" hasCustomPrompt="1"/>
          </p:nvPr>
        </p:nvSpPr>
        <p:spPr>
          <a:xfrm>
            <a:off x="755601" y="1948308"/>
            <a:ext cx="1652266" cy="268434"/>
          </a:xfrm>
        </p:spPr>
        <p:txBody>
          <a:bodyPr rIns="0"/>
          <a:lstStyle>
            <a:lvl1pPr>
              <a:defRPr sz="1500">
                <a:solidFill>
                  <a:schemeClr val="accent1"/>
                </a:solidFill>
              </a:defRPr>
            </a:lvl1pPr>
          </a:lstStyle>
          <a:p>
            <a:pPr lvl="0"/>
            <a:r>
              <a:rPr lang="en-US"/>
              <a:t>Subtitle text</a:t>
            </a:r>
          </a:p>
        </p:txBody>
      </p:sp>
      <p:sp>
        <p:nvSpPr>
          <p:cNvPr id="40" name="Text Placeholder 5">
            <a:extLst>
              <a:ext uri="{FF2B5EF4-FFF2-40B4-BE49-F238E27FC236}">
                <a16:creationId xmlns:a16="http://schemas.microsoft.com/office/drawing/2014/main" id="{5E27056C-29C0-2045-816E-9E902F2F596B}"/>
              </a:ext>
            </a:extLst>
          </p:cNvPr>
          <p:cNvSpPr>
            <a:spLocks noGrp="1"/>
          </p:cNvSpPr>
          <p:nvPr>
            <p:ph type="body" sz="quarter" idx="23" hasCustomPrompt="1"/>
          </p:nvPr>
        </p:nvSpPr>
        <p:spPr>
          <a:xfrm>
            <a:off x="4909237" y="1948308"/>
            <a:ext cx="1652266" cy="268434"/>
          </a:xfrm>
        </p:spPr>
        <p:txBody>
          <a:bodyPr rIns="0"/>
          <a:lstStyle>
            <a:lvl1pPr>
              <a:defRPr sz="1500">
                <a:solidFill>
                  <a:schemeClr val="accent1"/>
                </a:solidFill>
              </a:defRPr>
            </a:lvl1pPr>
          </a:lstStyle>
          <a:p>
            <a:pPr lvl="0"/>
            <a:r>
              <a:rPr lang="en-US"/>
              <a:t>Subtitle text</a:t>
            </a:r>
          </a:p>
        </p:txBody>
      </p:sp>
      <p:sp>
        <p:nvSpPr>
          <p:cNvPr id="41" name="Text Placeholder 5">
            <a:extLst>
              <a:ext uri="{FF2B5EF4-FFF2-40B4-BE49-F238E27FC236}">
                <a16:creationId xmlns:a16="http://schemas.microsoft.com/office/drawing/2014/main" id="{50958210-96E8-1E49-B317-7E8680A7B0A7}"/>
              </a:ext>
            </a:extLst>
          </p:cNvPr>
          <p:cNvSpPr>
            <a:spLocks noGrp="1"/>
          </p:cNvSpPr>
          <p:nvPr>
            <p:ph type="body" sz="quarter" idx="24" hasCustomPrompt="1"/>
          </p:nvPr>
        </p:nvSpPr>
        <p:spPr>
          <a:xfrm>
            <a:off x="7275725" y="1948308"/>
            <a:ext cx="1652266" cy="268434"/>
          </a:xfrm>
        </p:spPr>
        <p:txBody>
          <a:bodyPr rIns="0"/>
          <a:lstStyle>
            <a:lvl1pPr>
              <a:defRPr sz="1500">
                <a:solidFill>
                  <a:schemeClr val="accent1"/>
                </a:solidFill>
              </a:defRPr>
            </a:lvl1pPr>
          </a:lstStyle>
          <a:p>
            <a:pPr lvl="0"/>
            <a:r>
              <a:rPr lang="en-US"/>
              <a:t>Subtitle text</a:t>
            </a:r>
          </a:p>
        </p:txBody>
      </p:sp>
      <p:sp>
        <p:nvSpPr>
          <p:cNvPr id="42" name="Text Placeholder 5">
            <a:extLst>
              <a:ext uri="{FF2B5EF4-FFF2-40B4-BE49-F238E27FC236}">
                <a16:creationId xmlns:a16="http://schemas.microsoft.com/office/drawing/2014/main" id="{9EF4BB56-4511-4D4B-B1CE-7496C1BDBE62}"/>
              </a:ext>
            </a:extLst>
          </p:cNvPr>
          <p:cNvSpPr>
            <a:spLocks noGrp="1"/>
          </p:cNvSpPr>
          <p:nvPr>
            <p:ph type="body" sz="quarter" idx="25" hasCustomPrompt="1"/>
          </p:nvPr>
        </p:nvSpPr>
        <p:spPr>
          <a:xfrm>
            <a:off x="9642278" y="1948308"/>
            <a:ext cx="1652266" cy="268434"/>
          </a:xfrm>
        </p:spPr>
        <p:txBody>
          <a:bodyPr rIns="0"/>
          <a:lstStyle>
            <a:lvl1pPr>
              <a:defRPr sz="1500">
                <a:solidFill>
                  <a:schemeClr val="accent1"/>
                </a:solidFill>
              </a:defRPr>
            </a:lvl1pPr>
          </a:lstStyle>
          <a:p>
            <a:pPr lvl="0"/>
            <a:r>
              <a:rPr lang="en-US"/>
              <a:t>Subtitle text</a:t>
            </a:r>
          </a:p>
        </p:txBody>
      </p:sp>
      <p:sp>
        <p:nvSpPr>
          <p:cNvPr id="45" name="Text Placeholder 7">
            <a:extLst>
              <a:ext uri="{FF2B5EF4-FFF2-40B4-BE49-F238E27FC236}">
                <a16:creationId xmlns:a16="http://schemas.microsoft.com/office/drawing/2014/main" id="{AA5D0AF0-14B5-FB4C-9A3D-38570A770590}"/>
              </a:ext>
            </a:extLst>
          </p:cNvPr>
          <p:cNvSpPr>
            <a:spLocks noGrp="1"/>
          </p:cNvSpPr>
          <p:nvPr>
            <p:ph type="body" sz="quarter" idx="29"/>
          </p:nvPr>
        </p:nvSpPr>
        <p:spPr>
          <a:xfrm>
            <a:off x="2183241" y="2691503"/>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6" name="Text Placeholder 7">
            <a:extLst>
              <a:ext uri="{FF2B5EF4-FFF2-40B4-BE49-F238E27FC236}">
                <a16:creationId xmlns:a16="http://schemas.microsoft.com/office/drawing/2014/main" id="{CEDDFC23-987F-D649-AC0A-8278DC76612B}"/>
              </a:ext>
            </a:extLst>
          </p:cNvPr>
          <p:cNvSpPr>
            <a:spLocks noGrp="1"/>
          </p:cNvSpPr>
          <p:nvPr>
            <p:ph type="body" sz="quarter" idx="30"/>
          </p:nvPr>
        </p:nvSpPr>
        <p:spPr>
          <a:xfrm>
            <a:off x="2183241" y="3548490"/>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7" name="Text Placeholder 7">
            <a:extLst>
              <a:ext uri="{FF2B5EF4-FFF2-40B4-BE49-F238E27FC236}">
                <a16:creationId xmlns:a16="http://schemas.microsoft.com/office/drawing/2014/main" id="{5F06E18E-6C35-ED44-B0A1-A45465982C84}"/>
              </a:ext>
            </a:extLst>
          </p:cNvPr>
          <p:cNvSpPr>
            <a:spLocks noGrp="1"/>
          </p:cNvSpPr>
          <p:nvPr>
            <p:ph type="body" sz="quarter" idx="31"/>
          </p:nvPr>
        </p:nvSpPr>
        <p:spPr>
          <a:xfrm>
            <a:off x="2183241" y="4405478"/>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8" name="Text Placeholder 16">
            <a:extLst>
              <a:ext uri="{FF2B5EF4-FFF2-40B4-BE49-F238E27FC236}">
                <a16:creationId xmlns:a16="http://schemas.microsoft.com/office/drawing/2014/main" id="{466C3108-2271-4849-AC8B-AE3CAA394027}"/>
              </a:ext>
            </a:extLst>
          </p:cNvPr>
          <p:cNvSpPr>
            <a:spLocks noGrp="1"/>
          </p:cNvSpPr>
          <p:nvPr>
            <p:ph type="body" sz="quarter" idx="10" hasCustomPrompt="1"/>
          </p:nvPr>
        </p:nvSpPr>
        <p:spPr>
          <a:xfrm>
            <a:off x="755600" y="2653748"/>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
        <p:nvSpPr>
          <p:cNvPr id="49" name="Text Placeholder 16">
            <a:extLst>
              <a:ext uri="{FF2B5EF4-FFF2-40B4-BE49-F238E27FC236}">
                <a16:creationId xmlns:a16="http://schemas.microsoft.com/office/drawing/2014/main" id="{D5A9143D-7150-AC42-B40F-D5C4B2E4E85B}"/>
              </a:ext>
            </a:extLst>
          </p:cNvPr>
          <p:cNvSpPr>
            <a:spLocks noGrp="1"/>
          </p:cNvSpPr>
          <p:nvPr>
            <p:ph type="body" sz="quarter" idx="32" hasCustomPrompt="1"/>
          </p:nvPr>
        </p:nvSpPr>
        <p:spPr>
          <a:xfrm>
            <a:off x="755600" y="3513481"/>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
        <p:nvSpPr>
          <p:cNvPr id="50" name="Text Placeholder 16">
            <a:extLst>
              <a:ext uri="{FF2B5EF4-FFF2-40B4-BE49-F238E27FC236}">
                <a16:creationId xmlns:a16="http://schemas.microsoft.com/office/drawing/2014/main" id="{7DA7978D-E906-C942-B91D-81151851337D}"/>
              </a:ext>
            </a:extLst>
          </p:cNvPr>
          <p:cNvSpPr>
            <a:spLocks noGrp="1"/>
          </p:cNvSpPr>
          <p:nvPr>
            <p:ph type="body" sz="quarter" idx="33" hasCustomPrompt="1"/>
          </p:nvPr>
        </p:nvSpPr>
        <p:spPr>
          <a:xfrm>
            <a:off x="755600" y="4373214"/>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Tree>
    <p:extLst>
      <p:ext uri="{BB962C8B-B14F-4D97-AF65-F5344CB8AC3E}">
        <p14:creationId xmlns:p14="http://schemas.microsoft.com/office/powerpoint/2010/main" val="3664555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Up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3D0887-54FD-5AA5-E153-60E0515036FD}"/>
              </a:ext>
            </a:extLst>
          </p:cNvPr>
          <p:cNvSpPr/>
          <p:nvPr/>
        </p:nvSpPr>
        <p:spPr>
          <a:xfrm>
            <a:off x="457200" y="1702502"/>
            <a:ext cx="11274552" cy="430682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note">
            <a:extLst>
              <a:ext uri="{FF2B5EF4-FFF2-40B4-BE49-F238E27FC236}">
                <a16:creationId xmlns:a16="http://schemas.microsoft.com/office/drawing/2014/main" id="{A59DC2B0-7D4E-C90A-97D0-A3CA39FEC63C}"/>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6" name="Text Placeholder 5">
            <a:extLst>
              <a:ext uri="{FF2B5EF4-FFF2-40B4-BE49-F238E27FC236}">
                <a16:creationId xmlns:a16="http://schemas.microsoft.com/office/drawing/2014/main" id="{113370B3-825E-D34B-8FDF-7533F97F3B0F}"/>
              </a:ext>
            </a:extLst>
          </p:cNvPr>
          <p:cNvSpPr>
            <a:spLocks noGrp="1"/>
          </p:cNvSpPr>
          <p:nvPr>
            <p:ph type="body" sz="quarter" idx="22" hasCustomPrompt="1"/>
          </p:nvPr>
        </p:nvSpPr>
        <p:spPr>
          <a:xfrm>
            <a:off x="755601" y="1948308"/>
            <a:ext cx="1652266" cy="268434"/>
          </a:xfrm>
        </p:spPr>
        <p:txBody>
          <a:bodyPr rIns="0"/>
          <a:lstStyle>
            <a:lvl1pPr>
              <a:defRPr sz="1500">
                <a:solidFill>
                  <a:schemeClr val="accent1"/>
                </a:solidFill>
              </a:defRPr>
            </a:lvl1pPr>
          </a:lstStyle>
          <a:p>
            <a:pPr lvl="0"/>
            <a:r>
              <a:rPr lang="en-US"/>
              <a:t>Subtitle text</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lvl1pPr>
              <a:defRPr>
                <a:solidFill>
                  <a:schemeClr val="accent1"/>
                </a:solidFill>
              </a:defRPr>
            </a:lvl1pPr>
          </a:lstStyle>
          <a:p>
            <a:r>
              <a:rPr lang="en-US"/>
              <a:t>Click to edit master title style</a:t>
            </a:r>
          </a:p>
        </p:txBody>
      </p:sp>
      <p:sp>
        <p:nvSpPr>
          <p:cNvPr id="45" name="Text Placeholder 7">
            <a:extLst>
              <a:ext uri="{FF2B5EF4-FFF2-40B4-BE49-F238E27FC236}">
                <a16:creationId xmlns:a16="http://schemas.microsoft.com/office/drawing/2014/main" id="{AA5D0AF0-14B5-FB4C-9A3D-38570A770590}"/>
              </a:ext>
            </a:extLst>
          </p:cNvPr>
          <p:cNvSpPr>
            <a:spLocks noGrp="1"/>
          </p:cNvSpPr>
          <p:nvPr>
            <p:ph type="body" sz="quarter" idx="29"/>
          </p:nvPr>
        </p:nvSpPr>
        <p:spPr>
          <a:xfrm>
            <a:off x="2183241" y="2691503"/>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6" name="Text Placeholder 7">
            <a:extLst>
              <a:ext uri="{FF2B5EF4-FFF2-40B4-BE49-F238E27FC236}">
                <a16:creationId xmlns:a16="http://schemas.microsoft.com/office/drawing/2014/main" id="{CEDDFC23-987F-D649-AC0A-8278DC76612B}"/>
              </a:ext>
            </a:extLst>
          </p:cNvPr>
          <p:cNvSpPr>
            <a:spLocks noGrp="1"/>
          </p:cNvSpPr>
          <p:nvPr>
            <p:ph type="body" sz="quarter" idx="30"/>
          </p:nvPr>
        </p:nvSpPr>
        <p:spPr>
          <a:xfrm>
            <a:off x="2183241" y="3548490"/>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7" name="Text Placeholder 7">
            <a:extLst>
              <a:ext uri="{FF2B5EF4-FFF2-40B4-BE49-F238E27FC236}">
                <a16:creationId xmlns:a16="http://schemas.microsoft.com/office/drawing/2014/main" id="{5F06E18E-6C35-ED44-B0A1-A45465982C84}"/>
              </a:ext>
            </a:extLst>
          </p:cNvPr>
          <p:cNvSpPr>
            <a:spLocks noGrp="1"/>
          </p:cNvSpPr>
          <p:nvPr>
            <p:ph type="body" sz="quarter" idx="31"/>
          </p:nvPr>
        </p:nvSpPr>
        <p:spPr>
          <a:xfrm>
            <a:off x="2183241" y="4405478"/>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8" name="Text Placeholder 16">
            <a:extLst>
              <a:ext uri="{FF2B5EF4-FFF2-40B4-BE49-F238E27FC236}">
                <a16:creationId xmlns:a16="http://schemas.microsoft.com/office/drawing/2014/main" id="{466C3108-2271-4849-AC8B-AE3CAA394027}"/>
              </a:ext>
            </a:extLst>
          </p:cNvPr>
          <p:cNvSpPr>
            <a:spLocks noGrp="1"/>
          </p:cNvSpPr>
          <p:nvPr>
            <p:ph type="body" sz="quarter" idx="10" hasCustomPrompt="1"/>
          </p:nvPr>
        </p:nvSpPr>
        <p:spPr>
          <a:xfrm>
            <a:off x="755600" y="2653748"/>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
        <p:nvSpPr>
          <p:cNvPr id="49" name="Text Placeholder 16">
            <a:extLst>
              <a:ext uri="{FF2B5EF4-FFF2-40B4-BE49-F238E27FC236}">
                <a16:creationId xmlns:a16="http://schemas.microsoft.com/office/drawing/2014/main" id="{D5A9143D-7150-AC42-B40F-D5C4B2E4E85B}"/>
              </a:ext>
            </a:extLst>
          </p:cNvPr>
          <p:cNvSpPr>
            <a:spLocks noGrp="1"/>
          </p:cNvSpPr>
          <p:nvPr>
            <p:ph type="body" sz="quarter" idx="32" hasCustomPrompt="1"/>
          </p:nvPr>
        </p:nvSpPr>
        <p:spPr>
          <a:xfrm>
            <a:off x="755600" y="3513481"/>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
        <p:nvSpPr>
          <p:cNvPr id="50" name="Text Placeholder 16">
            <a:extLst>
              <a:ext uri="{FF2B5EF4-FFF2-40B4-BE49-F238E27FC236}">
                <a16:creationId xmlns:a16="http://schemas.microsoft.com/office/drawing/2014/main" id="{7DA7978D-E906-C942-B91D-81151851337D}"/>
              </a:ext>
            </a:extLst>
          </p:cNvPr>
          <p:cNvSpPr>
            <a:spLocks noGrp="1"/>
          </p:cNvSpPr>
          <p:nvPr>
            <p:ph type="body" sz="quarter" idx="33" hasCustomPrompt="1"/>
          </p:nvPr>
        </p:nvSpPr>
        <p:spPr>
          <a:xfrm>
            <a:off x="755600" y="4373214"/>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pic>
        <p:nvPicPr>
          <p:cNvPr id="7" name="Graphic 6">
            <a:extLst>
              <a:ext uri="{FF2B5EF4-FFF2-40B4-BE49-F238E27FC236}">
                <a16:creationId xmlns:a16="http://schemas.microsoft.com/office/drawing/2014/main" id="{322504D2-0B4E-40D5-2DF7-525F678D92BD}"/>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5628"/>
          <a:stretch/>
        </p:blipFill>
        <p:spPr>
          <a:xfrm>
            <a:off x="6922461" y="1702502"/>
            <a:ext cx="4809291" cy="4306824"/>
          </a:xfrm>
          <a:prstGeom prst="rect">
            <a:avLst/>
          </a:prstGeom>
        </p:spPr>
      </p:pic>
    </p:spTree>
    <p:extLst>
      <p:ext uri="{BB962C8B-B14F-4D97-AF65-F5344CB8AC3E}">
        <p14:creationId xmlns:p14="http://schemas.microsoft.com/office/powerpoint/2010/main" val="433490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6AFDAED0-90FB-85AE-E076-3FAEC3FAA4F6}"/>
              </a:ext>
            </a:extLst>
          </p:cNvPr>
          <p:cNvSpPr>
            <a:spLocks noGrp="1"/>
          </p:cNvSpPr>
          <p:nvPr>
            <p:ph type="body" sz="half" idx="2" hasCustomPrompt="1"/>
          </p:nvPr>
        </p:nvSpPr>
        <p:spPr>
          <a:xfrm>
            <a:off x="457199" y="6306217"/>
            <a:ext cx="10325102"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p:nvPr>
        </p:nvSpPr>
        <p:spPr>
          <a:xfrm>
            <a:off x="457199" y="1691640"/>
            <a:ext cx="2651125" cy="4315460"/>
          </a:xfrm>
        </p:spPr>
        <p:txBody>
          <a:bodyPr rIns="182880"/>
          <a:lstStyle>
            <a:lvl1pPr marL="0" indent="0">
              <a:lnSpc>
                <a:spcPct val="120000"/>
              </a:lnSpc>
              <a:buNone/>
              <a:defRPr sz="1400">
                <a:latin typeface="+mn-lt"/>
              </a:defRPr>
            </a:lvl1pPr>
          </a:lstStyle>
          <a:p>
            <a:pPr lvl="0"/>
            <a:r>
              <a:rPr lang="en-US"/>
              <a:t>Click to edit Master text styles</a:t>
            </a:r>
          </a:p>
        </p:txBody>
      </p:sp>
      <p:sp>
        <p:nvSpPr>
          <p:cNvPr id="15" name="Table Placeholder 14">
            <a:extLst>
              <a:ext uri="{FF2B5EF4-FFF2-40B4-BE49-F238E27FC236}">
                <a16:creationId xmlns:a16="http://schemas.microsoft.com/office/drawing/2014/main" id="{A26E02A6-FCD4-2349-A224-1CAE40B3C672}"/>
              </a:ext>
            </a:extLst>
          </p:cNvPr>
          <p:cNvSpPr>
            <a:spLocks noGrp="1"/>
          </p:cNvSpPr>
          <p:nvPr>
            <p:ph type="tbl" sz="quarter" idx="12"/>
          </p:nvPr>
        </p:nvSpPr>
        <p:spPr>
          <a:xfrm>
            <a:off x="3336925" y="1691641"/>
            <a:ext cx="8397875" cy="4315460"/>
          </a:xfrm>
        </p:spPr>
        <p:txBody>
          <a:bodyPr/>
          <a:lstStyle>
            <a:lvl1pPr marL="0" indent="0">
              <a:buNone/>
              <a:defRPr sz="1400">
                <a:latin typeface="+mn-lt"/>
              </a:defRPr>
            </a:lvl1pPr>
          </a:lstStyle>
          <a:p>
            <a:r>
              <a:rPr lang="en-US" dirty="0"/>
              <a:t>Click icon to add table</a:t>
            </a:r>
          </a:p>
        </p:txBody>
      </p:sp>
      <p:sp>
        <p:nvSpPr>
          <p:cNvPr id="3" name="Title 2">
            <a:extLst>
              <a:ext uri="{FF2B5EF4-FFF2-40B4-BE49-F238E27FC236}">
                <a16:creationId xmlns:a16="http://schemas.microsoft.com/office/drawing/2014/main" id="{323086E9-DD46-BF44-9FB9-ECD66EB7820F}"/>
              </a:ext>
            </a:extLst>
          </p:cNvPr>
          <p:cNvSpPr>
            <a:spLocks noGrp="1"/>
          </p:cNvSpPr>
          <p:nvPr>
            <p:ph type="title" hasCustomPrompt="1"/>
          </p:nvPr>
        </p:nvSpPr>
        <p:spPr/>
        <p:txBody>
          <a:bodyPr vert="horz"/>
          <a:lstStyle/>
          <a:p>
            <a:r>
              <a:rPr lang="en-US"/>
              <a:t>Click to edit master title style</a:t>
            </a:r>
          </a:p>
        </p:txBody>
      </p:sp>
    </p:spTree>
    <p:extLst>
      <p:ext uri="{BB962C8B-B14F-4D97-AF65-F5344CB8AC3E}">
        <p14:creationId xmlns:p14="http://schemas.microsoft.com/office/powerpoint/2010/main" val="2622620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3336925" y="0"/>
            <a:ext cx="8855075" cy="6858000"/>
          </a:xfrm>
          <a:solidFill>
            <a:schemeClr val="bg1">
              <a:lumMod val="95000"/>
            </a:schemeClr>
          </a:solidFill>
        </p:spPr>
        <p:txBody>
          <a:bodyPr/>
          <a:lstStyle>
            <a:lvl1pPr marL="0" indent="0">
              <a:buNone/>
              <a:defRPr sz="1200"/>
            </a:lvl1pPr>
          </a:lstStyle>
          <a:p>
            <a:r>
              <a:rPr lang="en-US" dirty="0"/>
              <a:t>Click icon to add picture</a:t>
            </a:r>
          </a:p>
        </p:txBody>
      </p:sp>
      <p:sp>
        <p:nvSpPr>
          <p:cNvPr id="2" name="Footnote">
            <a:extLst>
              <a:ext uri="{FF2B5EF4-FFF2-40B4-BE49-F238E27FC236}">
                <a16:creationId xmlns:a16="http://schemas.microsoft.com/office/drawing/2014/main" id="{D11FDDDA-3410-624F-E338-E9B72B119E7D}"/>
              </a:ext>
            </a:extLst>
          </p:cNvPr>
          <p:cNvSpPr>
            <a:spLocks noGrp="1"/>
          </p:cNvSpPr>
          <p:nvPr>
            <p:ph type="body" sz="half" idx="2" hasCustomPrompt="1"/>
          </p:nvPr>
        </p:nvSpPr>
        <p:spPr>
          <a:xfrm>
            <a:off x="453898" y="6306217"/>
            <a:ext cx="2651125"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0" name="TextBox 9">
            <a:extLst>
              <a:ext uri="{FF2B5EF4-FFF2-40B4-BE49-F238E27FC236}">
                <a16:creationId xmlns:a16="http://schemas.microsoft.com/office/drawing/2014/main" id="{60864EF5-AE8C-428C-EC31-2FBBDAB9CCBB}"/>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p:nvPr>
        </p:nvSpPr>
        <p:spPr>
          <a:xfrm>
            <a:off x="457200" y="1691640"/>
            <a:ext cx="2651124" cy="4315460"/>
          </a:xfrm>
        </p:spPr>
        <p:txBody>
          <a:bodyPr rIns="0"/>
          <a:lstStyle>
            <a:lvl1pPr marL="0" indent="0">
              <a:lnSpc>
                <a:spcPct val="120000"/>
              </a:lnSpc>
              <a:buNone/>
              <a:defRPr sz="1400">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4D84F6E5-E352-B74C-8251-2905A2D26949}"/>
              </a:ext>
            </a:extLst>
          </p:cNvPr>
          <p:cNvSpPr>
            <a:spLocks noGrp="1"/>
          </p:cNvSpPr>
          <p:nvPr>
            <p:ph type="title" hasCustomPrompt="1"/>
          </p:nvPr>
        </p:nvSpPr>
        <p:spPr>
          <a:xfrm>
            <a:off x="457199" y="384048"/>
            <a:ext cx="2651125" cy="822960"/>
          </a:xfrm>
        </p:spPr>
        <p:txBody>
          <a:bodyPr vert="horz"/>
          <a:lstStyle/>
          <a:p>
            <a:r>
              <a:rPr lang="en-US"/>
              <a:t>Click to add title</a:t>
            </a:r>
          </a:p>
        </p:txBody>
      </p:sp>
    </p:spTree>
    <p:extLst>
      <p:ext uri="{BB962C8B-B14F-4D97-AF65-F5344CB8AC3E}">
        <p14:creationId xmlns:p14="http://schemas.microsoft.com/office/powerpoint/2010/main" val="2750842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 Supergraphic">
    <p:bg>
      <p:bgPr>
        <a:solidFill>
          <a:schemeClr val="accent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3F459D0-2534-58B5-0C60-7CA07ED7EC50}"/>
              </a:ext>
            </a:extLst>
          </p:cNvPr>
          <p:cNvSpPr/>
          <p:nvPr/>
        </p:nvSpPr>
        <p:spPr>
          <a:xfrm>
            <a:off x="4868237" y="1097202"/>
            <a:ext cx="7323763" cy="4659969"/>
          </a:xfrm>
          <a:custGeom>
            <a:avLst/>
            <a:gdLst>
              <a:gd name="connsiteX0" fmla="*/ 5388487 w 7323763"/>
              <a:gd name="connsiteY0" fmla="*/ 12266 h 4659969"/>
              <a:gd name="connsiteX1" fmla="*/ 6943410 w 7323763"/>
              <a:gd name="connsiteY1" fmla="*/ 368975 h 4659969"/>
              <a:gd name="connsiteX2" fmla="*/ 7181767 w 7323763"/>
              <a:gd name="connsiteY2" fmla="*/ 363197 h 4659969"/>
              <a:gd name="connsiteX3" fmla="*/ 7323763 w 7323763"/>
              <a:gd name="connsiteY3" fmla="*/ 352125 h 4659969"/>
              <a:gd name="connsiteX4" fmla="*/ 7323763 w 7323763"/>
              <a:gd name="connsiteY4" fmla="*/ 4427107 h 4659969"/>
              <a:gd name="connsiteX5" fmla="*/ 7316746 w 7323763"/>
              <a:gd name="connsiteY5" fmla="*/ 4432774 h 4659969"/>
              <a:gd name="connsiteX6" fmla="*/ 6943332 w 7323763"/>
              <a:gd name="connsiteY6" fmla="*/ 4659969 h 4659969"/>
              <a:gd name="connsiteX7" fmla="*/ 6159462 w 7323763"/>
              <a:gd name="connsiteY7" fmla="*/ 4066200 h 4659969"/>
              <a:gd name="connsiteX8" fmla="*/ 5102026 w 7323763"/>
              <a:gd name="connsiteY8" fmla="*/ 1345063 h 4659969"/>
              <a:gd name="connsiteX9" fmla="*/ 5388487 w 7323763"/>
              <a:gd name="connsiteY9" fmla="*/ 12266 h 4659969"/>
              <a:gd name="connsiteX10" fmla="*/ 1287301 w 7323763"/>
              <a:gd name="connsiteY10" fmla="*/ 0 h 4659969"/>
              <a:gd name="connsiteX11" fmla="*/ 3334458 w 7323763"/>
              <a:gd name="connsiteY11" fmla="*/ 0 h 4659969"/>
              <a:gd name="connsiteX12" fmla="*/ 3334458 w 7323763"/>
              <a:gd name="connsiteY12" fmla="*/ 1284352 h 4659969"/>
              <a:gd name="connsiteX13" fmla="*/ 4619598 w 7323763"/>
              <a:gd name="connsiteY13" fmla="*/ 1284352 h 4659969"/>
              <a:gd name="connsiteX14" fmla="*/ 4619598 w 7323763"/>
              <a:gd name="connsiteY14" fmla="*/ 3331106 h 4659969"/>
              <a:gd name="connsiteX15" fmla="*/ 3334458 w 7323763"/>
              <a:gd name="connsiteY15" fmla="*/ 3331106 h 4659969"/>
              <a:gd name="connsiteX16" fmla="*/ 3334458 w 7323763"/>
              <a:gd name="connsiteY16" fmla="*/ 4615380 h 4659969"/>
              <a:gd name="connsiteX17" fmla="*/ 1287301 w 7323763"/>
              <a:gd name="connsiteY17" fmla="*/ 4615380 h 4659969"/>
              <a:gd name="connsiteX18" fmla="*/ 1287301 w 7323763"/>
              <a:gd name="connsiteY18" fmla="*/ 3331106 h 4659969"/>
              <a:gd name="connsiteX19" fmla="*/ 0 w 7323763"/>
              <a:gd name="connsiteY19" fmla="*/ 3331106 h 4659969"/>
              <a:gd name="connsiteX20" fmla="*/ 0 w 7323763"/>
              <a:gd name="connsiteY20" fmla="*/ 1284352 h 4659969"/>
              <a:gd name="connsiteX21" fmla="*/ 1287301 w 7323763"/>
              <a:gd name="connsiteY21" fmla="*/ 1284352 h 465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3763" h="4659969">
                <a:moveTo>
                  <a:pt x="5388487" y="12266"/>
                </a:moveTo>
                <a:cubicBezTo>
                  <a:pt x="5834317" y="245083"/>
                  <a:pt x="6282232" y="368975"/>
                  <a:pt x="6943410" y="368975"/>
                </a:cubicBezTo>
                <a:cubicBezTo>
                  <a:pt x="7026057" y="368975"/>
                  <a:pt x="7105374" y="367039"/>
                  <a:pt x="7181767" y="363197"/>
                </a:cubicBezTo>
                <a:lnTo>
                  <a:pt x="7323763" y="352125"/>
                </a:lnTo>
                <a:lnTo>
                  <a:pt x="7323763" y="4427107"/>
                </a:lnTo>
                <a:lnTo>
                  <a:pt x="7316746" y="4432774"/>
                </a:lnTo>
                <a:cubicBezTo>
                  <a:pt x="7166788" y="4549443"/>
                  <a:pt x="7023017" y="4642882"/>
                  <a:pt x="6943332" y="4659969"/>
                </a:cubicBezTo>
                <a:cubicBezTo>
                  <a:pt x="6781879" y="4625795"/>
                  <a:pt x="6368402" y="4286212"/>
                  <a:pt x="6159462" y="4066200"/>
                </a:cubicBezTo>
                <a:cubicBezTo>
                  <a:pt x="5950601" y="3846189"/>
                  <a:pt x="5102026" y="2844489"/>
                  <a:pt x="5102026" y="1345063"/>
                </a:cubicBezTo>
                <a:cubicBezTo>
                  <a:pt x="5102026" y="781149"/>
                  <a:pt x="5205415" y="328397"/>
                  <a:pt x="5388487" y="12266"/>
                </a:cubicBezTo>
                <a:close/>
                <a:moveTo>
                  <a:pt x="1287301" y="0"/>
                </a:moveTo>
                <a:lnTo>
                  <a:pt x="3334458" y="0"/>
                </a:lnTo>
                <a:lnTo>
                  <a:pt x="3334458" y="1284352"/>
                </a:lnTo>
                <a:lnTo>
                  <a:pt x="4619598" y="1284352"/>
                </a:lnTo>
                <a:lnTo>
                  <a:pt x="4619598" y="3331106"/>
                </a:lnTo>
                <a:lnTo>
                  <a:pt x="3334458" y="3331106"/>
                </a:lnTo>
                <a:lnTo>
                  <a:pt x="3334458" y="4615380"/>
                </a:lnTo>
                <a:lnTo>
                  <a:pt x="1287301" y="4615380"/>
                </a:lnTo>
                <a:lnTo>
                  <a:pt x="1287301" y="3331106"/>
                </a:lnTo>
                <a:lnTo>
                  <a:pt x="0" y="3331106"/>
                </a:lnTo>
                <a:lnTo>
                  <a:pt x="0" y="1284352"/>
                </a:lnTo>
                <a:lnTo>
                  <a:pt x="1287301" y="1284352"/>
                </a:lnTo>
                <a:close/>
              </a:path>
            </a:pathLst>
          </a:custGeom>
          <a:solidFill>
            <a:srgbClr val="002ADA"/>
          </a:solidFill>
          <a:ln w="7718"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754DF736-C577-A4BF-2050-2994CB514CF6}"/>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2" name="Footnote">
            <a:extLst>
              <a:ext uri="{FF2B5EF4-FFF2-40B4-BE49-F238E27FC236}">
                <a16:creationId xmlns:a16="http://schemas.microsoft.com/office/drawing/2014/main" id="{F656E100-C3B7-4D7A-04A4-0C9D149472E4}"/>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p:nvPr>
        </p:nvSpPr>
        <p:spPr>
          <a:xfrm>
            <a:off x="789839" y="2625915"/>
            <a:ext cx="6155474" cy="1883629"/>
          </a:xfrm>
        </p:spPr>
        <p:txBody>
          <a:bodyPr rIns="0" anchor="t" anchorCtr="0"/>
          <a:lstStyle>
            <a:lvl1pPr marL="0" indent="0" algn="l">
              <a:lnSpc>
                <a:spcPct val="100000"/>
              </a:lnSpc>
              <a:buNone/>
              <a:defRPr sz="1600">
                <a:solidFill>
                  <a:schemeClr val="bg1"/>
                </a:solidFill>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4D84F6E5-E352-B74C-8251-2905A2D26949}"/>
              </a:ext>
            </a:extLst>
          </p:cNvPr>
          <p:cNvSpPr>
            <a:spLocks noGrp="1"/>
          </p:cNvSpPr>
          <p:nvPr>
            <p:ph type="title" hasCustomPrompt="1"/>
          </p:nvPr>
        </p:nvSpPr>
        <p:spPr>
          <a:xfrm>
            <a:off x="789840" y="1535794"/>
            <a:ext cx="6155474" cy="822960"/>
          </a:xfrm>
        </p:spPr>
        <p:txBody>
          <a:bodyPr vert="horz"/>
          <a:lstStyle>
            <a:lvl1pPr algn="l">
              <a:defRPr sz="5200">
                <a:solidFill>
                  <a:schemeClr val="bg1"/>
                </a:solidFill>
              </a:defRPr>
            </a:lvl1pPr>
          </a:lstStyle>
          <a:p>
            <a:r>
              <a:rPr lang="en-US"/>
              <a:t>Click to add title</a:t>
            </a:r>
          </a:p>
        </p:txBody>
      </p:sp>
    </p:spTree>
    <p:extLst>
      <p:ext uri="{BB962C8B-B14F-4D97-AF65-F5344CB8AC3E}">
        <p14:creationId xmlns:p14="http://schemas.microsoft.com/office/powerpoint/2010/main" val="3192175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6096000" y="0"/>
            <a:ext cx="6096000" cy="6858000"/>
          </a:xfrm>
          <a:solidFill>
            <a:schemeClr val="bg1">
              <a:lumMod val="95000"/>
            </a:schemeClr>
          </a:solidFill>
        </p:spPr>
        <p:txBody>
          <a:bodyPr/>
          <a:lstStyle>
            <a:lvl1pPr marL="0" indent="0">
              <a:buNone/>
              <a:defRPr sz="1200"/>
            </a:lvl1pPr>
          </a:lstStyle>
          <a:p>
            <a:r>
              <a:rPr lang="en-US" dirty="0"/>
              <a:t>Click icon to add picture</a:t>
            </a:r>
          </a:p>
        </p:txBody>
      </p:sp>
      <p:sp>
        <p:nvSpPr>
          <p:cNvPr id="2" name="Footnote">
            <a:extLst>
              <a:ext uri="{FF2B5EF4-FFF2-40B4-BE49-F238E27FC236}">
                <a16:creationId xmlns:a16="http://schemas.microsoft.com/office/drawing/2014/main" id="{1C4A83FF-2A38-0E45-50BE-92E07CF2FFE8}"/>
              </a:ext>
            </a:extLst>
          </p:cNvPr>
          <p:cNvSpPr>
            <a:spLocks noGrp="1"/>
          </p:cNvSpPr>
          <p:nvPr>
            <p:ph type="body" sz="half" idx="2" hasCustomPrompt="1"/>
          </p:nvPr>
        </p:nvSpPr>
        <p:spPr>
          <a:xfrm>
            <a:off x="453898" y="6306217"/>
            <a:ext cx="53340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2" name="TextBox 11">
            <a:extLst>
              <a:ext uri="{FF2B5EF4-FFF2-40B4-BE49-F238E27FC236}">
                <a16:creationId xmlns:a16="http://schemas.microsoft.com/office/drawing/2014/main" id="{A4BEDACD-4053-BB2B-9720-6D9F54A66AFD}"/>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3" name="Title 2">
            <a:extLst>
              <a:ext uri="{FF2B5EF4-FFF2-40B4-BE49-F238E27FC236}">
                <a16:creationId xmlns:a16="http://schemas.microsoft.com/office/drawing/2014/main" id="{F0D6646E-C578-A14A-A853-62114E9D76C2}"/>
              </a:ext>
            </a:extLst>
          </p:cNvPr>
          <p:cNvSpPr>
            <a:spLocks noGrp="1"/>
          </p:cNvSpPr>
          <p:nvPr>
            <p:ph type="title" hasCustomPrompt="1"/>
          </p:nvPr>
        </p:nvSpPr>
        <p:spPr>
          <a:xfrm>
            <a:off x="457200" y="384048"/>
            <a:ext cx="5334000" cy="822960"/>
          </a:xfrm>
        </p:spPr>
        <p:txBody>
          <a:bodyPr vert="horz"/>
          <a:lstStyle/>
          <a:p>
            <a:r>
              <a:rPr lang="en-US"/>
              <a:t>Click to add title</a:t>
            </a:r>
          </a:p>
        </p:txBody>
      </p:sp>
      <p:sp>
        <p:nvSpPr>
          <p:cNvPr id="7" name="Text Placeholder 6">
            <a:extLst>
              <a:ext uri="{FF2B5EF4-FFF2-40B4-BE49-F238E27FC236}">
                <a16:creationId xmlns:a16="http://schemas.microsoft.com/office/drawing/2014/main" id="{44872689-A2A5-FF6F-2051-C14BE1A409AE}"/>
              </a:ext>
            </a:extLst>
          </p:cNvPr>
          <p:cNvSpPr>
            <a:spLocks noGrp="1"/>
          </p:cNvSpPr>
          <p:nvPr>
            <p:ph type="body" sz="quarter" idx="16"/>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0735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 Image Pale Blue">
    <p:bg>
      <p:bgPr>
        <a:solidFill>
          <a:schemeClr val="bg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6096000" y="0"/>
            <a:ext cx="6096000" cy="6858000"/>
          </a:xfrm>
          <a:solidFill>
            <a:schemeClr val="bg1">
              <a:lumMod val="95000"/>
            </a:schemeClr>
          </a:solidFill>
        </p:spPr>
        <p:txBody>
          <a:bodyPr/>
          <a:lstStyle>
            <a:lvl1pPr marL="0" indent="0">
              <a:buNone/>
              <a:defRPr sz="1200"/>
            </a:lvl1pPr>
          </a:lstStyle>
          <a:p>
            <a:r>
              <a:rPr lang="en-US" dirty="0"/>
              <a:t>Click icon to add picture</a:t>
            </a:r>
          </a:p>
        </p:txBody>
      </p:sp>
      <p:sp>
        <p:nvSpPr>
          <p:cNvPr id="4" name="Footnote">
            <a:extLst>
              <a:ext uri="{FF2B5EF4-FFF2-40B4-BE49-F238E27FC236}">
                <a16:creationId xmlns:a16="http://schemas.microsoft.com/office/drawing/2014/main" id="{DF935F4B-B12E-9442-CB73-78AAFEAF776A}"/>
              </a:ext>
            </a:extLst>
          </p:cNvPr>
          <p:cNvSpPr>
            <a:spLocks noGrp="1"/>
          </p:cNvSpPr>
          <p:nvPr>
            <p:ph type="body" sz="half" idx="2" hasCustomPrompt="1"/>
          </p:nvPr>
        </p:nvSpPr>
        <p:spPr>
          <a:xfrm>
            <a:off x="453898" y="6306217"/>
            <a:ext cx="53340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extBox 1">
            <a:extLst>
              <a:ext uri="{FF2B5EF4-FFF2-40B4-BE49-F238E27FC236}">
                <a16:creationId xmlns:a16="http://schemas.microsoft.com/office/drawing/2014/main" id="{9E45F067-B482-A385-697D-DA2B9FAAEC71}"/>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3" name="Title 2">
            <a:extLst>
              <a:ext uri="{FF2B5EF4-FFF2-40B4-BE49-F238E27FC236}">
                <a16:creationId xmlns:a16="http://schemas.microsoft.com/office/drawing/2014/main" id="{F0D6646E-C578-A14A-A853-62114E9D76C2}"/>
              </a:ext>
            </a:extLst>
          </p:cNvPr>
          <p:cNvSpPr>
            <a:spLocks noGrp="1"/>
          </p:cNvSpPr>
          <p:nvPr>
            <p:ph type="title" hasCustomPrompt="1"/>
          </p:nvPr>
        </p:nvSpPr>
        <p:spPr>
          <a:xfrm>
            <a:off x="457200" y="384048"/>
            <a:ext cx="5334000" cy="822960"/>
          </a:xfrm>
        </p:spPr>
        <p:txBody>
          <a:bodyPr vert="horz"/>
          <a:lstStyle/>
          <a:p>
            <a:r>
              <a:rPr lang="en-US"/>
              <a:t>Click to add title</a:t>
            </a:r>
          </a:p>
        </p:txBody>
      </p:sp>
      <p:sp>
        <p:nvSpPr>
          <p:cNvPr id="12" name="Text Placeholder 6">
            <a:extLst>
              <a:ext uri="{FF2B5EF4-FFF2-40B4-BE49-F238E27FC236}">
                <a16:creationId xmlns:a16="http://schemas.microsoft.com/office/drawing/2014/main" id="{6E1C65A7-E02C-A9F4-5431-AF8BE3E262BD}"/>
              </a:ext>
            </a:extLst>
          </p:cNvPr>
          <p:cNvSpPr>
            <a:spLocks noGrp="1"/>
          </p:cNvSpPr>
          <p:nvPr>
            <p:ph type="body" sz="quarter" idx="16"/>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5600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Half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758952" y="2221992"/>
            <a:ext cx="4163761" cy="2084831"/>
          </a:xfrm>
        </p:spPr>
        <p:txBody>
          <a:bodyPr vert="horz" anchor="t"/>
          <a:lstStyle>
            <a:lvl1pPr algn="l">
              <a:defRPr sz="5200">
                <a:solidFill>
                  <a:schemeClr val="bg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804672" y="4667824"/>
            <a:ext cx="4163761" cy="525780"/>
          </a:xfrm>
        </p:spPr>
        <p:txBody>
          <a:bodyPr/>
          <a:lstStyle>
            <a:lvl1pPr marL="0" indent="0" algn="l">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2" name="Picture Placeholder 11">
            <a:extLst>
              <a:ext uri="{FF2B5EF4-FFF2-40B4-BE49-F238E27FC236}">
                <a16:creationId xmlns:a16="http://schemas.microsoft.com/office/drawing/2014/main" id="{04A3CB28-C3E5-2F33-0439-5CB130EE21FF}"/>
              </a:ext>
            </a:extLst>
          </p:cNvPr>
          <p:cNvSpPr>
            <a:spLocks noGrp="1"/>
          </p:cNvSpPr>
          <p:nvPr>
            <p:ph type="pic" sz="quarter" idx="10"/>
          </p:nvPr>
        </p:nvSpPr>
        <p:spPr>
          <a:xfrm>
            <a:off x="6096000" y="0"/>
            <a:ext cx="6096000" cy="6858000"/>
          </a:xfrm>
          <a:custGeom>
            <a:avLst/>
            <a:gdLst>
              <a:gd name="connsiteX0" fmla="*/ 4303218 w 6096000"/>
              <a:gd name="connsiteY0" fmla="*/ 2419675 h 6858000"/>
              <a:gd name="connsiteX1" fmla="*/ 4206186 w 6096000"/>
              <a:gd name="connsiteY1" fmla="*/ 2871743 h 6858000"/>
              <a:gd name="connsiteX2" fmla="*/ 4564429 w 6096000"/>
              <a:gd name="connsiteY2" fmla="*/ 3794708 h 6858000"/>
              <a:gd name="connsiteX3" fmla="*/ 4829989 w 6096000"/>
              <a:gd name="connsiteY3" fmla="*/ 3996103 h 6858000"/>
              <a:gd name="connsiteX4" fmla="*/ 5095584 w 6096000"/>
              <a:gd name="connsiteY4" fmla="*/ 3794708 h 6858000"/>
              <a:gd name="connsiteX5" fmla="*/ 5453827 w 6096000"/>
              <a:gd name="connsiteY5" fmla="*/ 2871743 h 6858000"/>
              <a:gd name="connsiteX6" fmla="*/ 5356065 w 6096000"/>
              <a:gd name="connsiteY6" fmla="*/ 2419675 h 6858000"/>
              <a:gd name="connsiteX7" fmla="*/ 5356030 w 6096000"/>
              <a:gd name="connsiteY7" fmla="*/ 2419675 h 6858000"/>
              <a:gd name="connsiteX8" fmla="*/ 4829989 w 6096000"/>
              <a:gd name="connsiteY8" fmla="*/ 2540644 h 6858000"/>
              <a:gd name="connsiteX9" fmla="*/ 4303218 w 6096000"/>
              <a:gd name="connsiteY9" fmla="*/ 2419675 h 6858000"/>
              <a:gd name="connsiteX10" fmla="*/ 4483576 w 6096000"/>
              <a:gd name="connsiteY10" fmla="*/ 529653 h 6858000"/>
              <a:gd name="connsiteX11" fmla="*/ 4483576 w 6096000"/>
              <a:gd name="connsiteY11" fmla="*/ 965260 h 6858000"/>
              <a:gd name="connsiteX12" fmla="*/ 4047470 w 6096000"/>
              <a:gd name="connsiteY12" fmla="*/ 965260 h 6858000"/>
              <a:gd name="connsiteX13" fmla="*/ 4047470 w 6096000"/>
              <a:gd name="connsiteY13" fmla="*/ 1659511 h 6858000"/>
              <a:gd name="connsiteX14" fmla="*/ 4483576 w 6096000"/>
              <a:gd name="connsiteY14" fmla="*/ 1659511 h 6858000"/>
              <a:gd name="connsiteX15" fmla="*/ 4483576 w 6096000"/>
              <a:gd name="connsiteY15" fmla="*/ 2095118 h 6858000"/>
              <a:gd name="connsiteX16" fmla="*/ 5177100 w 6096000"/>
              <a:gd name="connsiteY16" fmla="*/ 2095118 h 6858000"/>
              <a:gd name="connsiteX17" fmla="*/ 5177100 w 6096000"/>
              <a:gd name="connsiteY17" fmla="*/ 1659511 h 6858000"/>
              <a:gd name="connsiteX18" fmla="*/ 5612475 w 6096000"/>
              <a:gd name="connsiteY18" fmla="*/ 1659511 h 6858000"/>
              <a:gd name="connsiteX19" fmla="*/ 5612475 w 6096000"/>
              <a:gd name="connsiteY19" fmla="*/ 965260 h 6858000"/>
              <a:gd name="connsiteX20" fmla="*/ 5177100 w 6096000"/>
              <a:gd name="connsiteY20" fmla="*/ 965260 h 6858000"/>
              <a:gd name="connsiteX21" fmla="*/ 5177100 w 6096000"/>
              <a:gd name="connsiteY21" fmla="*/ 529653 h 6858000"/>
              <a:gd name="connsiteX22" fmla="*/ 0 w 6096000"/>
              <a:gd name="connsiteY22" fmla="*/ 0 h 6858000"/>
              <a:gd name="connsiteX23" fmla="*/ 6096000 w 6096000"/>
              <a:gd name="connsiteY23" fmla="*/ 0 h 6858000"/>
              <a:gd name="connsiteX24" fmla="*/ 6096000 w 6096000"/>
              <a:gd name="connsiteY24" fmla="*/ 6858000 h 6858000"/>
              <a:gd name="connsiteX25" fmla="*/ 0 w 6096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6000" h="6858000">
                <a:moveTo>
                  <a:pt x="4303218" y="2419675"/>
                </a:moveTo>
                <a:cubicBezTo>
                  <a:pt x="4241186" y="2526898"/>
                  <a:pt x="4206186" y="2680476"/>
                  <a:pt x="4206186" y="2871743"/>
                </a:cubicBezTo>
                <a:cubicBezTo>
                  <a:pt x="4206186" y="3380294"/>
                  <a:pt x="4493664" y="3720094"/>
                  <a:pt x="4564429" y="3794708"/>
                </a:cubicBezTo>
                <a:cubicBezTo>
                  <a:pt x="4635194" y="3869321"/>
                  <a:pt x="4775298" y="3984514"/>
                  <a:pt x="4829989" y="3996103"/>
                </a:cubicBezTo>
                <a:cubicBezTo>
                  <a:pt x="4883985" y="3984514"/>
                  <a:pt x="5024819" y="3869321"/>
                  <a:pt x="5095584" y="3794708"/>
                </a:cubicBezTo>
                <a:cubicBezTo>
                  <a:pt x="5166349" y="3720094"/>
                  <a:pt x="5453827" y="3379598"/>
                  <a:pt x="5453827" y="2871743"/>
                </a:cubicBezTo>
                <a:cubicBezTo>
                  <a:pt x="5453097" y="2680476"/>
                  <a:pt x="5418062" y="2526898"/>
                  <a:pt x="5356065" y="2419675"/>
                </a:cubicBezTo>
                <a:lnTo>
                  <a:pt x="5356030" y="2419675"/>
                </a:lnTo>
                <a:cubicBezTo>
                  <a:pt x="5205733" y="2498639"/>
                  <a:pt x="5053974" y="2540644"/>
                  <a:pt x="4829989" y="2540644"/>
                </a:cubicBezTo>
                <a:cubicBezTo>
                  <a:pt x="4606005" y="2540644"/>
                  <a:pt x="4454246" y="2498639"/>
                  <a:pt x="4303218" y="2419675"/>
                </a:cubicBezTo>
                <a:close/>
                <a:moveTo>
                  <a:pt x="4483576" y="529653"/>
                </a:moveTo>
                <a:lnTo>
                  <a:pt x="4483576" y="965260"/>
                </a:lnTo>
                <a:lnTo>
                  <a:pt x="4047470" y="965260"/>
                </a:lnTo>
                <a:lnTo>
                  <a:pt x="4047470" y="1659511"/>
                </a:lnTo>
                <a:lnTo>
                  <a:pt x="4483576" y="1659511"/>
                </a:lnTo>
                <a:lnTo>
                  <a:pt x="4483576" y="2095118"/>
                </a:lnTo>
                <a:lnTo>
                  <a:pt x="5177100" y="2095118"/>
                </a:lnTo>
                <a:lnTo>
                  <a:pt x="5177100" y="1659511"/>
                </a:lnTo>
                <a:lnTo>
                  <a:pt x="5612475" y="1659511"/>
                </a:lnTo>
                <a:lnTo>
                  <a:pt x="5612475" y="965260"/>
                </a:lnTo>
                <a:lnTo>
                  <a:pt x="5177100" y="965260"/>
                </a:lnTo>
                <a:lnTo>
                  <a:pt x="5177100" y="529653"/>
                </a:lnTo>
                <a:close/>
                <a:moveTo>
                  <a:pt x="0" y="0"/>
                </a:moveTo>
                <a:lnTo>
                  <a:pt x="6096000" y="0"/>
                </a:lnTo>
                <a:lnTo>
                  <a:pt x="6096000" y="6858000"/>
                </a:lnTo>
                <a:lnTo>
                  <a:pt x="0" y="6858000"/>
                </a:lnTo>
                <a:close/>
              </a:path>
            </a:pathLst>
          </a:custGeom>
          <a:solidFill>
            <a:schemeClr val="bg1">
              <a:lumMod val="95000"/>
            </a:schemeClr>
          </a:solidFill>
        </p:spPr>
        <p:txBody>
          <a:bodyPr wrap="square">
            <a:noAutofit/>
          </a:bodyPr>
          <a:lstStyle>
            <a:lvl1pPr>
              <a:defRPr sz="1200"/>
            </a:lvl1pPr>
          </a:lstStyle>
          <a:p>
            <a:r>
              <a:rPr lang="en-US" dirty="0"/>
              <a:t>Click icon to add picture</a:t>
            </a:r>
          </a:p>
        </p:txBody>
      </p:sp>
      <p:sp>
        <p:nvSpPr>
          <p:cNvPr id="5" name="Logo placeholder">
            <a:extLst>
              <a:ext uri="{FF2B5EF4-FFF2-40B4-BE49-F238E27FC236}">
                <a16:creationId xmlns:a16="http://schemas.microsoft.com/office/drawing/2014/main" id="{6069B8AE-9C69-154B-A88F-47D3D24FF2E0}"/>
              </a:ext>
            </a:extLst>
          </p:cNvPr>
          <p:cNvSpPr/>
          <p:nvPr/>
        </p:nvSpPr>
        <p:spPr>
          <a:xfrm>
            <a:off x="757145" y="586884"/>
            <a:ext cx="2640025" cy="3972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3654254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Spl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p:nvSpPr>
        <p:spPr>
          <a:xfrm>
            <a:off x="6095999"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89E3449-93DB-5E20-D55F-50AEEAF6ABF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5" name="Footnote">
            <a:extLst>
              <a:ext uri="{FF2B5EF4-FFF2-40B4-BE49-F238E27FC236}">
                <a16:creationId xmlns:a16="http://schemas.microsoft.com/office/drawing/2014/main" id="{5466B329-3A7C-4F82-C07A-D91D64FCF8A2}"/>
              </a:ext>
            </a:extLst>
          </p:cNvPr>
          <p:cNvSpPr>
            <a:spLocks noGrp="1"/>
          </p:cNvSpPr>
          <p:nvPr>
            <p:ph type="body" sz="half" idx="2" hasCustomPrompt="1"/>
          </p:nvPr>
        </p:nvSpPr>
        <p:spPr>
          <a:xfrm>
            <a:off x="453898" y="6306217"/>
            <a:ext cx="53340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vert="horz"/>
          <a:lstStyle/>
          <a:p>
            <a:r>
              <a:rPr lang="en-US"/>
              <a:t>Click to add title</a:t>
            </a:r>
          </a:p>
        </p:txBody>
      </p:sp>
      <p:sp>
        <p:nvSpPr>
          <p:cNvPr id="12" name="Text Placeholder 6">
            <a:extLst>
              <a:ext uri="{FF2B5EF4-FFF2-40B4-BE49-F238E27FC236}">
                <a16:creationId xmlns:a16="http://schemas.microsoft.com/office/drawing/2014/main" id="{4EAEA45E-475B-2CA3-C777-E91F508F8682}"/>
              </a:ext>
            </a:extLst>
          </p:cNvPr>
          <p:cNvSpPr>
            <a:spLocks noGrp="1"/>
          </p:cNvSpPr>
          <p:nvPr>
            <p:ph type="body" sz="quarter" idx="16"/>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84388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 Split Ic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note">
            <a:extLst>
              <a:ext uri="{FF2B5EF4-FFF2-40B4-BE49-F238E27FC236}">
                <a16:creationId xmlns:a16="http://schemas.microsoft.com/office/drawing/2014/main" id="{4A3D6FD3-78C2-CA73-3D56-42CC759E2C61}"/>
              </a:ext>
            </a:extLst>
          </p:cNvPr>
          <p:cNvSpPr>
            <a:spLocks noGrp="1"/>
          </p:cNvSpPr>
          <p:nvPr>
            <p:ph type="body" sz="half" idx="2" hasCustomPrompt="1"/>
          </p:nvPr>
        </p:nvSpPr>
        <p:spPr>
          <a:xfrm>
            <a:off x="453899" y="6306217"/>
            <a:ext cx="5334000"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extBox 1">
            <a:extLst>
              <a:ext uri="{FF2B5EF4-FFF2-40B4-BE49-F238E27FC236}">
                <a16:creationId xmlns:a16="http://schemas.microsoft.com/office/drawing/2014/main" id="{6C69346D-FF84-5310-B106-34551D4FAB8A}"/>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a:lstStyle/>
          <a:p>
            <a:r>
              <a:rPr lang="en-US"/>
              <a:t>Click to add title</a:t>
            </a:r>
          </a:p>
        </p:txBody>
      </p:sp>
      <p:sp>
        <p:nvSpPr>
          <p:cNvPr id="6" name="Text Placeholder 5">
            <a:extLst>
              <a:ext uri="{FF2B5EF4-FFF2-40B4-BE49-F238E27FC236}">
                <a16:creationId xmlns:a16="http://schemas.microsoft.com/office/drawing/2014/main" id="{408DCCDA-24C3-CC42-9EEC-7C84C2FB8571}"/>
              </a:ext>
            </a:extLst>
          </p:cNvPr>
          <p:cNvSpPr>
            <a:spLocks noGrp="1"/>
          </p:cNvSpPr>
          <p:nvPr>
            <p:ph type="body" sz="quarter" idx="15"/>
          </p:nvPr>
        </p:nvSpPr>
        <p:spPr>
          <a:xfrm>
            <a:off x="6665121" y="1722462"/>
            <a:ext cx="4358480" cy="316103"/>
          </a:xfrm>
        </p:spPr>
        <p:txBody>
          <a:bodyPr rIns="0"/>
          <a:lstStyle>
            <a:lvl1pPr>
              <a:defRPr sz="1600">
                <a:solidFill>
                  <a:schemeClr val="accent1"/>
                </a:solidFill>
              </a:defRPr>
            </a:lvl1pPr>
          </a:lstStyle>
          <a:p>
            <a:pPr lvl="0"/>
            <a:r>
              <a:rPr lang="en-US"/>
              <a:t>Click to edit Master text styles</a:t>
            </a:r>
          </a:p>
        </p:txBody>
      </p:sp>
      <p:sp>
        <p:nvSpPr>
          <p:cNvPr id="23" name="Picture Placeholder 22">
            <a:extLst>
              <a:ext uri="{FF2B5EF4-FFF2-40B4-BE49-F238E27FC236}">
                <a16:creationId xmlns:a16="http://schemas.microsoft.com/office/drawing/2014/main" id="{C7E88C62-B078-D543-A31B-4986E3330988}"/>
              </a:ext>
            </a:extLst>
          </p:cNvPr>
          <p:cNvSpPr>
            <a:spLocks noGrp="1"/>
          </p:cNvSpPr>
          <p:nvPr>
            <p:ph type="pic" sz="quarter" idx="19" hasCustomPrompt="1"/>
          </p:nvPr>
        </p:nvSpPr>
        <p:spPr>
          <a:xfrm>
            <a:off x="6665120" y="2346325"/>
            <a:ext cx="731837" cy="731276"/>
          </a:xfrm>
        </p:spPr>
        <p:txBody>
          <a:bodyPr/>
          <a:lstStyle>
            <a:lvl1pPr algn="ctr">
              <a:defRPr sz="1000">
                <a:solidFill>
                  <a:schemeClr val="tx2"/>
                </a:solidFill>
              </a:defRPr>
            </a:lvl1pPr>
          </a:lstStyle>
          <a:p>
            <a:r>
              <a:rPr lang="en-US" dirty="0"/>
              <a:t>icon</a:t>
            </a:r>
          </a:p>
        </p:txBody>
      </p:sp>
      <p:sp>
        <p:nvSpPr>
          <p:cNvPr id="19" name="Text Placeholder 18">
            <a:extLst>
              <a:ext uri="{FF2B5EF4-FFF2-40B4-BE49-F238E27FC236}">
                <a16:creationId xmlns:a16="http://schemas.microsoft.com/office/drawing/2014/main" id="{2628AA8C-3AA3-804C-BAC2-938EE013A99D}"/>
              </a:ext>
            </a:extLst>
          </p:cNvPr>
          <p:cNvSpPr>
            <a:spLocks noGrp="1"/>
          </p:cNvSpPr>
          <p:nvPr>
            <p:ph type="body" sz="quarter" idx="16"/>
          </p:nvPr>
        </p:nvSpPr>
        <p:spPr>
          <a:xfrm>
            <a:off x="7915275" y="2354336"/>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24" name="Picture Placeholder 22">
            <a:extLst>
              <a:ext uri="{FF2B5EF4-FFF2-40B4-BE49-F238E27FC236}">
                <a16:creationId xmlns:a16="http://schemas.microsoft.com/office/drawing/2014/main" id="{926707BB-0CF8-D742-A1DA-677AC916C15E}"/>
              </a:ext>
            </a:extLst>
          </p:cNvPr>
          <p:cNvSpPr>
            <a:spLocks noGrp="1"/>
          </p:cNvSpPr>
          <p:nvPr>
            <p:ph type="pic" sz="quarter" idx="20" hasCustomPrompt="1"/>
          </p:nvPr>
        </p:nvSpPr>
        <p:spPr>
          <a:xfrm>
            <a:off x="6665120" y="3736210"/>
            <a:ext cx="731837" cy="731276"/>
          </a:xfrm>
        </p:spPr>
        <p:txBody>
          <a:bodyPr/>
          <a:lstStyle>
            <a:lvl1pPr algn="ctr">
              <a:defRPr sz="1000">
                <a:solidFill>
                  <a:schemeClr val="tx2"/>
                </a:solidFill>
              </a:defRPr>
            </a:lvl1pPr>
          </a:lstStyle>
          <a:p>
            <a:r>
              <a:rPr lang="en-US" dirty="0"/>
              <a:t>icon</a:t>
            </a:r>
          </a:p>
        </p:txBody>
      </p:sp>
      <p:sp>
        <p:nvSpPr>
          <p:cNvPr id="20" name="Text Placeholder 18">
            <a:extLst>
              <a:ext uri="{FF2B5EF4-FFF2-40B4-BE49-F238E27FC236}">
                <a16:creationId xmlns:a16="http://schemas.microsoft.com/office/drawing/2014/main" id="{60BE6EBB-EB34-2242-AEBC-48C5BF2653DE}"/>
              </a:ext>
            </a:extLst>
          </p:cNvPr>
          <p:cNvSpPr>
            <a:spLocks noGrp="1"/>
          </p:cNvSpPr>
          <p:nvPr>
            <p:ph type="body" sz="quarter" idx="17"/>
          </p:nvPr>
        </p:nvSpPr>
        <p:spPr>
          <a:xfrm>
            <a:off x="7915275" y="3736210"/>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25" name="Picture Placeholder 22">
            <a:extLst>
              <a:ext uri="{FF2B5EF4-FFF2-40B4-BE49-F238E27FC236}">
                <a16:creationId xmlns:a16="http://schemas.microsoft.com/office/drawing/2014/main" id="{F2140207-71CD-1744-B834-6438BAD46B26}"/>
              </a:ext>
            </a:extLst>
          </p:cNvPr>
          <p:cNvSpPr>
            <a:spLocks noGrp="1"/>
          </p:cNvSpPr>
          <p:nvPr>
            <p:ph type="pic" sz="quarter" idx="21" hasCustomPrompt="1"/>
          </p:nvPr>
        </p:nvSpPr>
        <p:spPr>
          <a:xfrm>
            <a:off x="6665120" y="5118084"/>
            <a:ext cx="731837" cy="731276"/>
          </a:xfrm>
        </p:spPr>
        <p:txBody>
          <a:bodyPr/>
          <a:lstStyle>
            <a:lvl1pPr algn="ctr">
              <a:defRPr sz="1000">
                <a:solidFill>
                  <a:schemeClr val="tx2"/>
                </a:solidFill>
              </a:defRPr>
            </a:lvl1pPr>
          </a:lstStyle>
          <a:p>
            <a:r>
              <a:rPr lang="en-US" dirty="0"/>
              <a:t>icon</a:t>
            </a:r>
          </a:p>
        </p:txBody>
      </p:sp>
      <p:sp>
        <p:nvSpPr>
          <p:cNvPr id="21" name="Text Placeholder 18">
            <a:extLst>
              <a:ext uri="{FF2B5EF4-FFF2-40B4-BE49-F238E27FC236}">
                <a16:creationId xmlns:a16="http://schemas.microsoft.com/office/drawing/2014/main" id="{62787009-1D09-0143-B730-093388290FEE}"/>
              </a:ext>
            </a:extLst>
          </p:cNvPr>
          <p:cNvSpPr>
            <a:spLocks noGrp="1"/>
          </p:cNvSpPr>
          <p:nvPr>
            <p:ph type="body" sz="quarter" idx="18"/>
          </p:nvPr>
        </p:nvSpPr>
        <p:spPr>
          <a:xfrm>
            <a:off x="7915275" y="5118084"/>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17" name="Text Placeholder 6">
            <a:extLst>
              <a:ext uri="{FF2B5EF4-FFF2-40B4-BE49-F238E27FC236}">
                <a16:creationId xmlns:a16="http://schemas.microsoft.com/office/drawing/2014/main" id="{2BB6641C-439C-7916-AA02-BD2B05BDD568}"/>
              </a:ext>
            </a:extLst>
          </p:cNvPr>
          <p:cNvSpPr>
            <a:spLocks noGrp="1"/>
          </p:cNvSpPr>
          <p:nvPr>
            <p:ph type="body" sz="quarter" idx="23"/>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3543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lumn Split Super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p:nvSpPr>
        <p:spPr>
          <a:xfrm>
            <a:off x="6095999"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62414BC2-40BF-42FB-A616-6B04A7772DC6}"/>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765"/>
          <a:stretch/>
        </p:blipFill>
        <p:spPr>
          <a:xfrm>
            <a:off x="6096000" y="0"/>
            <a:ext cx="6096000" cy="3021544"/>
          </a:xfrm>
          <a:prstGeom prst="rect">
            <a:avLst/>
          </a:prstGeom>
        </p:spPr>
      </p:pic>
      <p:sp>
        <p:nvSpPr>
          <p:cNvPr id="6" name="Footnote">
            <a:extLst>
              <a:ext uri="{FF2B5EF4-FFF2-40B4-BE49-F238E27FC236}">
                <a16:creationId xmlns:a16="http://schemas.microsoft.com/office/drawing/2014/main" id="{FCDA4DCC-1003-B63C-67D5-5B62A62B11E2}"/>
              </a:ext>
            </a:extLst>
          </p:cNvPr>
          <p:cNvSpPr>
            <a:spLocks noGrp="1"/>
          </p:cNvSpPr>
          <p:nvPr>
            <p:ph type="body" sz="half" idx="2" hasCustomPrompt="1"/>
          </p:nvPr>
        </p:nvSpPr>
        <p:spPr>
          <a:xfrm>
            <a:off x="453899" y="6306217"/>
            <a:ext cx="5334000"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extBox 1">
            <a:extLst>
              <a:ext uri="{FF2B5EF4-FFF2-40B4-BE49-F238E27FC236}">
                <a16:creationId xmlns:a16="http://schemas.microsoft.com/office/drawing/2014/main" id="{689E3449-93DB-5E20-D55F-50AEEAF6ABF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vert="horz"/>
          <a:lstStyle/>
          <a:p>
            <a:r>
              <a:rPr lang="en-US"/>
              <a:t>Click to add title</a:t>
            </a:r>
          </a:p>
        </p:txBody>
      </p:sp>
      <p:sp>
        <p:nvSpPr>
          <p:cNvPr id="12" name="Text Placeholder 6">
            <a:extLst>
              <a:ext uri="{FF2B5EF4-FFF2-40B4-BE49-F238E27FC236}">
                <a16:creationId xmlns:a16="http://schemas.microsoft.com/office/drawing/2014/main" id="{4EAEA45E-475B-2CA3-C777-E91F508F8682}"/>
              </a:ext>
            </a:extLst>
          </p:cNvPr>
          <p:cNvSpPr>
            <a:spLocks noGrp="1"/>
          </p:cNvSpPr>
          <p:nvPr>
            <p:ph type="body" sz="quarter" idx="16"/>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5671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 Split Icon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78D796-8685-8C33-4C10-9A5473B1E4FD}"/>
              </a:ext>
            </a:extLst>
          </p:cNvPr>
          <p:cNvSpPr/>
          <p:nvPr/>
        </p:nvSpPr>
        <p:spPr>
          <a:xfrm>
            <a:off x="0" y="0"/>
            <a:ext cx="6097587" cy="686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note">
            <a:extLst>
              <a:ext uri="{FF2B5EF4-FFF2-40B4-BE49-F238E27FC236}">
                <a16:creationId xmlns:a16="http://schemas.microsoft.com/office/drawing/2014/main" id="{95E697E1-65FB-9FA1-2F31-06A0451F7B09}"/>
              </a:ext>
            </a:extLst>
          </p:cNvPr>
          <p:cNvSpPr>
            <a:spLocks noGrp="1"/>
          </p:cNvSpPr>
          <p:nvPr>
            <p:ph type="body" sz="half" idx="2" hasCustomPrompt="1"/>
          </p:nvPr>
        </p:nvSpPr>
        <p:spPr>
          <a:xfrm>
            <a:off x="457200" y="6306217"/>
            <a:ext cx="10325100"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1" name="Freeform 10">
            <a:extLst>
              <a:ext uri="{FF2B5EF4-FFF2-40B4-BE49-F238E27FC236}">
                <a16:creationId xmlns:a16="http://schemas.microsoft.com/office/drawing/2014/main" id="{F18C96AB-4A55-9D8D-4A12-ACFED8CD311F}"/>
              </a:ext>
            </a:extLst>
          </p:cNvPr>
          <p:cNvSpPr/>
          <p:nvPr/>
        </p:nvSpPr>
        <p:spPr>
          <a:xfrm>
            <a:off x="415388" y="476575"/>
            <a:ext cx="981690" cy="2137903"/>
          </a:xfrm>
          <a:custGeom>
            <a:avLst/>
            <a:gdLst>
              <a:gd name="connsiteX0" fmla="*/ 160426 w 981690"/>
              <a:gd name="connsiteY0" fmla="*/ 1165655 h 2137903"/>
              <a:gd name="connsiteX1" fmla="*/ 490857 w 981690"/>
              <a:gd name="connsiteY1" fmla="*/ 1240262 h 2137903"/>
              <a:gd name="connsiteX2" fmla="*/ 820829 w 981690"/>
              <a:gd name="connsiteY2" fmla="*/ 1165655 h 2137903"/>
              <a:gd name="connsiteX3" fmla="*/ 820851 w 981690"/>
              <a:gd name="connsiteY3" fmla="*/ 1165655 h 2137903"/>
              <a:gd name="connsiteX4" fmla="*/ 882175 w 981690"/>
              <a:gd name="connsiteY4" fmla="*/ 1444464 h 2137903"/>
              <a:gd name="connsiteX5" fmla="*/ 657458 w 981690"/>
              <a:gd name="connsiteY5" fmla="*/ 2013695 h 2137903"/>
              <a:gd name="connsiteX6" fmla="*/ 490857 w 981690"/>
              <a:gd name="connsiteY6" fmla="*/ 2137903 h 2137903"/>
              <a:gd name="connsiteX7" fmla="*/ 324277 w 981690"/>
              <a:gd name="connsiteY7" fmla="*/ 2013695 h 2137903"/>
              <a:gd name="connsiteX8" fmla="*/ 99560 w 981690"/>
              <a:gd name="connsiteY8" fmla="*/ 1444464 h 2137903"/>
              <a:gd name="connsiteX9" fmla="*/ 160426 w 981690"/>
              <a:gd name="connsiteY9" fmla="*/ 1165655 h 2137903"/>
              <a:gd name="connsiteX10" fmla="*/ 273559 w 981690"/>
              <a:gd name="connsiteY10" fmla="*/ 0 h 2137903"/>
              <a:gd name="connsiteX11" fmla="*/ 708590 w 981690"/>
              <a:gd name="connsiteY11" fmla="*/ 0 h 2137903"/>
              <a:gd name="connsiteX12" fmla="*/ 708590 w 981690"/>
              <a:gd name="connsiteY12" fmla="*/ 268657 h 2137903"/>
              <a:gd name="connsiteX13" fmla="*/ 981690 w 981690"/>
              <a:gd name="connsiteY13" fmla="*/ 268657 h 2137903"/>
              <a:gd name="connsiteX14" fmla="*/ 981690 w 981690"/>
              <a:gd name="connsiteY14" fmla="*/ 696830 h 2137903"/>
              <a:gd name="connsiteX15" fmla="*/ 708590 w 981690"/>
              <a:gd name="connsiteY15" fmla="*/ 696830 h 2137903"/>
              <a:gd name="connsiteX16" fmla="*/ 708590 w 981690"/>
              <a:gd name="connsiteY16" fmla="*/ 965487 h 2137903"/>
              <a:gd name="connsiteX17" fmla="*/ 273559 w 981690"/>
              <a:gd name="connsiteY17" fmla="*/ 965487 h 2137903"/>
              <a:gd name="connsiteX18" fmla="*/ 273559 w 981690"/>
              <a:gd name="connsiteY18" fmla="*/ 696830 h 2137903"/>
              <a:gd name="connsiteX19" fmla="*/ 0 w 981690"/>
              <a:gd name="connsiteY19" fmla="*/ 696830 h 2137903"/>
              <a:gd name="connsiteX20" fmla="*/ 0 w 981690"/>
              <a:gd name="connsiteY20" fmla="*/ 268657 h 2137903"/>
              <a:gd name="connsiteX21" fmla="*/ 273559 w 981690"/>
              <a:gd name="connsiteY21" fmla="*/ 268657 h 21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1690" h="2137903">
                <a:moveTo>
                  <a:pt x="160426" y="1165655"/>
                </a:moveTo>
                <a:cubicBezTo>
                  <a:pt x="255162" y="1214355"/>
                  <a:pt x="350357" y="1240262"/>
                  <a:pt x="490857" y="1240262"/>
                </a:cubicBezTo>
                <a:cubicBezTo>
                  <a:pt x="631357" y="1240262"/>
                  <a:pt x="726551" y="1214355"/>
                  <a:pt x="820829" y="1165655"/>
                </a:cubicBezTo>
                <a:lnTo>
                  <a:pt x="820851" y="1165655"/>
                </a:lnTo>
                <a:cubicBezTo>
                  <a:pt x="859741" y="1231784"/>
                  <a:pt x="881717" y="1326502"/>
                  <a:pt x="882175" y="1444464"/>
                </a:cubicBezTo>
                <a:cubicBezTo>
                  <a:pt x="882175" y="1757679"/>
                  <a:pt x="701847" y="1967677"/>
                  <a:pt x="657458" y="2013695"/>
                </a:cubicBezTo>
                <a:cubicBezTo>
                  <a:pt x="613069" y="2059712"/>
                  <a:pt x="524727" y="2130756"/>
                  <a:pt x="490857" y="2137903"/>
                </a:cubicBezTo>
                <a:cubicBezTo>
                  <a:pt x="456550" y="2130756"/>
                  <a:pt x="368667" y="2059712"/>
                  <a:pt x="324277" y="2013695"/>
                </a:cubicBezTo>
                <a:cubicBezTo>
                  <a:pt x="279888" y="1967677"/>
                  <a:pt x="99560" y="1758109"/>
                  <a:pt x="99560" y="1444464"/>
                </a:cubicBezTo>
                <a:cubicBezTo>
                  <a:pt x="99560" y="1326502"/>
                  <a:pt x="121515" y="1231784"/>
                  <a:pt x="160426" y="1165655"/>
                </a:cubicBezTo>
                <a:close/>
                <a:moveTo>
                  <a:pt x="273559" y="0"/>
                </a:moveTo>
                <a:lnTo>
                  <a:pt x="708590" y="0"/>
                </a:lnTo>
                <a:lnTo>
                  <a:pt x="708590" y="268657"/>
                </a:lnTo>
                <a:lnTo>
                  <a:pt x="981690" y="268657"/>
                </a:lnTo>
                <a:lnTo>
                  <a:pt x="981690" y="696830"/>
                </a:lnTo>
                <a:lnTo>
                  <a:pt x="708590" y="696830"/>
                </a:lnTo>
                <a:lnTo>
                  <a:pt x="708590" y="965487"/>
                </a:lnTo>
                <a:lnTo>
                  <a:pt x="273559" y="965487"/>
                </a:lnTo>
                <a:lnTo>
                  <a:pt x="273559" y="696830"/>
                </a:lnTo>
                <a:lnTo>
                  <a:pt x="0" y="696830"/>
                </a:lnTo>
                <a:lnTo>
                  <a:pt x="0" y="268657"/>
                </a:lnTo>
                <a:lnTo>
                  <a:pt x="273559" y="268657"/>
                </a:lnTo>
                <a:close/>
              </a:path>
            </a:pathLst>
          </a:custGeom>
          <a:solidFill>
            <a:srgbClr val="1A3673"/>
          </a:solidFill>
          <a:ln w="2182" cap="flat">
            <a:noFill/>
            <a:prstDash val="solid"/>
            <a:miter/>
          </a:ln>
        </p:spPr>
        <p:txBody>
          <a:bodyPr rtlCol="0" anchor="ctr"/>
          <a:lstStyle/>
          <a:p>
            <a:endParaRPr lang="en-US" dirty="0"/>
          </a:p>
        </p:txBody>
      </p:sp>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739896"/>
            <a:ext cx="5334000" cy="822960"/>
          </a:xfrm>
        </p:spPr>
        <p:txBody>
          <a:bodyPr anchor="t"/>
          <a:lstStyle>
            <a:lvl1pPr>
              <a:defRPr>
                <a:solidFill>
                  <a:schemeClr val="bg1"/>
                </a:solidFill>
              </a:defRPr>
            </a:lvl1pPr>
          </a:lstStyle>
          <a:p>
            <a:r>
              <a:rPr lang="en-US"/>
              <a:t>Click to add title</a:t>
            </a:r>
          </a:p>
        </p:txBody>
      </p:sp>
      <p:sp>
        <p:nvSpPr>
          <p:cNvPr id="6" name="Text Placeholder 5">
            <a:extLst>
              <a:ext uri="{FF2B5EF4-FFF2-40B4-BE49-F238E27FC236}">
                <a16:creationId xmlns:a16="http://schemas.microsoft.com/office/drawing/2014/main" id="{408DCCDA-24C3-CC42-9EEC-7C84C2FB8571}"/>
              </a:ext>
            </a:extLst>
          </p:cNvPr>
          <p:cNvSpPr>
            <a:spLocks noGrp="1"/>
          </p:cNvSpPr>
          <p:nvPr>
            <p:ph type="body" sz="quarter" idx="15"/>
          </p:nvPr>
        </p:nvSpPr>
        <p:spPr>
          <a:xfrm>
            <a:off x="6665121" y="1722462"/>
            <a:ext cx="4358480" cy="316103"/>
          </a:xfrm>
        </p:spPr>
        <p:txBody>
          <a:bodyPr rIns="0"/>
          <a:lstStyle>
            <a:lvl1pPr>
              <a:defRPr sz="1600">
                <a:solidFill>
                  <a:schemeClr val="accent1"/>
                </a:solidFill>
              </a:defRPr>
            </a:lvl1pPr>
          </a:lstStyle>
          <a:p>
            <a:pPr lvl="0"/>
            <a:r>
              <a:rPr lang="en-US"/>
              <a:t>Click to edit Master text styles</a:t>
            </a:r>
          </a:p>
        </p:txBody>
      </p:sp>
      <p:sp>
        <p:nvSpPr>
          <p:cNvPr id="23" name="Picture Placeholder 22">
            <a:extLst>
              <a:ext uri="{FF2B5EF4-FFF2-40B4-BE49-F238E27FC236}">
                <a16:creationId xmlns:a16="http://schemas.microsoft.com/office/drawing/2014/main" id="{C7E88C62-B078-D543-A31B-4986E3330988}"/>
              </a:ext>
            </a:extLst>
          </p:cNvPr>
          <p:cNvSpPr>
            <a:spLocks noGrp="1"/>
          </p:cNvSpPr>
          <p:nvPr>
            <p:ph type="pic" sz="quarter" idx="19" hasCustomPrompt="1"/>
          </p:nvPr>
        </p:nvSpPr>
        <p:spPr>
          <a:xfrm>
            <a:off x="6665120" y="2346325"/>
            <a:ext cx="731837" cy="731276"/>
          </a:xfrm>
        </p:spPr>
        <p:txBody>
          <a:bodyPr/>
          <a:lstStyle>
            <a:lvl1pPr algn="ctr">
              <a:defRPr sz="1000">
                <a:solidFill>
                  <a:schemeClr val="tx2"/>
                </a:solidFill>
              </a:defRPr>
            </a:lvl1pPr>
          </a:lstStyle>
          <a:p>
            <a:r>
              <a:rPr lang="en-US" dirty="0"/>
              <a:t>icon</a:t>
            </a:r>
          </a:p>
        </p:txBody>
      </p:sp>
      <p:sp>
        <p:nvSpPr>
          <p:cNvPr id="19" name="Text Placeholder 18">
            <a:extLst>
              <a:ext uri="{FF2B5EF4-FFF2-40B4-BE49-F238E27FC236}">
                <a16:creationId xmlns:a16="http://schemas.microsoft.com/office/drawing/2014/main" id="{2628AA8C-3AA3-804C-BAC2-938EE013A99D}"/>
              </a:ext>
            </a:extLst>
          </p:cNvPr>
          <p:cNvSpPr>
            <a:spLocks noGrp="1"/>
          </p:cNvSpPr>
          <p:nvPr>
            <p:ph type="body" sz="quarter" idx="16"/>
          </p:nvPr>
        </p:nvSpPr>
        <p:spPr>
          <a:xfrm>
            <a:off x="7915275" y="2354336"/>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24" name="Picture Placeholder 22">
            <a:extLst>
              <a:ext uri="{FF2B5EF4-FFF2-40B4-BE49-F238E27FC236}">
                <a16:creationId xmlns:a16="http://schemas.microsoft.com/office/drawing/2014/main" id="{926707BB-0CF8-D742-A1DA-677AC916C15E}"/>
              </a:ext>
            </a:extLst>
          </p:cNvPr>
          <p:cNvSpPr>
            <a:spLocks noGrp="1"/>
          </p:cNvSpPr>
          <p:nvPr>
            <p:ph type="pic" sz="quarter" idx="20" hasCustomPrompt="1"/>
          </p:nvPr>
        </p:nvSpPr>
        <p:spPr>
          <a:xfrm>
            <a:off x="6665120" y="3736210"/>
            <a:ext cx="731837" cy="731276"/>
          </a:xfrm>
        </p:spPr>
        <p:txBody>
          <a:bodyPr/>
          <a:lstStyle>
            <a:lvl1pPr algn="ctr">
              <a:defRPr sz="1000">
                <a:solidFill>
                  <a:schemeClr val="tx2"/>
                </a:solidFill>
              </a:defRPr>
            </a:lvl1pPr>
          </a:lstStyle>
          <a:p>
            <a:r>
              <a:rPr lang="en-US" dirty="0"/>
              <a:t>icon</a:t>
            </a:r>
          </a:p>
        </p:txBody>
      </p:sp>
      <p:sp>
        <p:nvSpPr>
          <p:cNvPr id="20" name="Text Placeholder 18">
            <a:extLst>
              <a:ext uri="{FF2B5EF4-FFF2-40B4-BE49-F238E27FC236}">
                <a16:creationId xmlns:a16="http://schemas.microsoft.com/office/drawing/2014/main" id="{60BE6EBB-EB34-2242-AEBC-48C5BF2653DE}"/>
              </a:ext>
            </a:extLst>
          </p:cNvPr>
          <p:cNvSpPr>
            <a:spLocks noGrp="1"/>
          </p:cNvSpPr>
          <p:nvPr>
            <p:ph type="body" sz="quarter" idx="17"/>
          </p:nvPr>
        </p:nvSpPr>
        <p:spPr>
          <a:xfrm>
            <a:off x="7915275" y="3736210"/>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25" name="Picture Placeholder 22">
            <a:extLst>
              <a:ext uri="{FF2B5EF4-FFF2-40B4-BE49-F238E27FC236}">
                <a16:creationId xmlns:a16="http://schemas.microsoft.com/office/drawing/2014/main" id="{F2140207-71CD-1744-B834-6438BAD46B26}"/>
              </a:ext>
            </a:extLst>
          </p:cNvPr>
          <p:cNvSpPr>
            <a:spLocks noGrp="1"/>
          </p:cNvSpPr>
          <p:nvPr>
            <p:ph type="pic" sz="quarter" idx="21" hasCustomPrompt="1"/>
          </p:nvPr>
        </p:nvSpPr>
        <p:spPr>
          <a:xfrm>
            <a:off x="6665120" y="5118084"/>
            <a:ext cx="731837" cy="731276"/>
          </a:xfrm>
        </p:spPr>
        <p:txBody>
          <a:bodyPr/>
          <a:lstStyle>
            <a:lvl1pPr algn="ctr">
              <a:defRPr sz="1000">
                <a:solidFill>
                  <a:schemeClr val="tx2"/>
                </a:solidFill>
              </a:defRPr>
            </a:lvl1pPr>
          </a:lstStyle>
          <a:p>
            <a:r>
              <a:rPr lang="en-US" dirty="0"/>
              <a:t>icon</a:t>
            </a:r>
          </a:p>
        </p:txBody>
      </p:sp>
      <p:sp>
        <p:nvSpPr>
          <p:cNvPr id="21" name="Text Placeholder 18">
            <a:extLst>
              <a:ext uri="{FF2B5EF4-FFF2-40B4-BE49-F238E27FC236}">
                <a16:creationId xmlns:a16="http://schemas.microsoft.com/office/drawing/2014/main" id="{62787009-1D09-0143-B730-093388290FEE}"/>
              </a:ext>
            </a:extLst>
          </p:cNvPr>
          <p:cNvSpPr>
            <a:spLocks noGrp="1"/>
          </p:cNvSpPr>
          <p:nvPr>
            <p:ph type="body" sz="quarter" idx="18"/>
          </p:nvPr>
        </p:nvSpPr>
        <p:spPr>
          <a:xfrm>
            <a:off x="7915275" y="5118084"/>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Tree>
    <p:extLst>
      <p:ext uri="{BB962C8B-B14F-4D97-AF65-F5344CB8AC3E}">
        <p14:creationId xmlns:p14="http://schemas.microsoft.com/office/powerpoint/2010/main" val="1295980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Divider/Statement Image">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11418EC-3C88-4D46-862D-8E997A834E37}"/>
              </a:ext>
            </a:extLst>
          </p:cNvPr>
          <p:cNvSpPr>
            <a:spLocks noGrp="1"/>
          </p:cNvSpPr>
          <p:nvPr>
            <p:ph type="pic" sz="quarter" idx="10"/>
          </p:nvPr>
        </p:nvSpPr>
        <p:spPr>
          <a:xfrm>
            <a:off x="0" y="0"/>
            <a:ext cx="12192000" cy="6858000"/>
          </a:xfrm>
          <a:solidFill>
            <a:schemeClr val="bg1">
              <a:lumMod val="95000"/>
            </a:schemeClr>
          </a:solidFill>
        </p:spPr>
        <p:txBody>
          <a:bodyPr vert="horz" lIns="0" tIns="0" rIns="0" bIns="0" rtlCol="0">
            <a:noAutofit/>
          </a:bodyPr>
          <a:lstStyle>
            <a:lvl1pPr>
              <a:defRPr lang="en-US" sz="1200"/>
            </a:lvl1pPr>
          </a:lstStyle>
          <a:p>
            <a:pPr lvl="0"/>
            <a:r>
              <a:rPr lang="en-US" dirty="0"/>
              <a:t>Click icon to add picture</a:t>
            </a:r>
          </a:p>
        </p:txBody>
      </p:sp>
      <p:sp>
        <p:nvSpPr>
          <p:cNvPr id="6" name="Logo placeholder">
            <a:extLst>
              <a:ext uri="{FF2B5EF4-FFF2-40B4-BE49-F238E27FC236}">
                <a16:creationId xmlns:a16="http://schemas.microsoft.com/office/drawing/2014/main" id="{054D74B7-C692-6304-6F11-A55CF8E64615}"/>
              </a:ext>
            </a:extLst>
          </p:cNvPr>
          <p:cNvSpPr/>
          <p:nvPr/>
        </p:nvSpPr>
        <p:spPr>
          <a:xfrm>
            <a:off x="453898" y="6340494"/>
            <a:ext cx="1397765"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
        <p:nvSpPr>
          <p:cNvPr id="9" name="TextBox 8">
            <a:extLst>
              <a:ext uri="{FF2B5EF4-FFF2-40B4-BE49-F238E27FC236}">
                <a16:creationId xmlns:a16="http://schemas.microsoft.com/office/drawing/2014/main" id="{C8A92CE6-7D73-ED8D-544A-9842526B7782}"/>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3" name="Footnote">
            <a:extLst>
              <a:ext uri="{FF2B5EF4-FFF2-40B4-BE49-F238E27FC236}">
                <a16:creationId xmlns:a16="http://schemas.microsoft.com/office/drawing/2014/main" id="{FA7C4148-A234-6BD7-5006-4A3A17480EC9}"/>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997200"/>
          </a:xfrm>
        </p:spPr>
        <p:txBody>
          <a:bodyPr vert="horz"/>
          <a:lstStyle>
            <a:lvl1pPr>
              <a:defRPr sz="5200">
                <a:solidFill>
                  <a:schemeClr val="bg1"/>
                </a:solidFill>
              </a:defRPr>
            </a:lvl1pPr>
          </a:lstStyle>
          <a:p>
            <a:r>
              <a:rPr lang="en-US"/>
              <a:t>Hero statement </a:t>
            </a:r>
            <a:br>
              <a:rPr lang="en-US"/>
            </a:br>
            <a:r>
              <a:rPr lang="en-US"/>
              <a:t>or divider title here</a:t>
            </a:r>
          </a:p>
        </p:txBody>
      </p:sp>
    </p:spTree>
    <p:extLst>
      <p:ext uri="{BB962C8B-B14F-4D97-AF65-F5344CB8AC3E}">
        <p14:creationId xmlns:p14="http://schemas.microsoft.com/office/powerpoint/2010/main" val="587938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Statement Pale Blue">
    <p:bg>
      <p:bgPr>
        <a:solidFill>
          <a:schemeClr val="bg2"/>
        </a:solidFill>
        <a:effectLst/>
      </p:bgPr>
    </p:bg>
    <p:spTree>
      <p:nvGrpSpPr>
        <p:cNvPr id="1" name=""/>
        <p:cNvGrpSpPr/>
        <p:nvPr/>
      </p:nvGrpSpPr>
      <p:grpSpPr>
        <a:xfrm>
          <a:off x="0" y="0"/>
          <a:ext cx="0" cy="0"/>
          <a:chOff x="0" y="0"/>
          <a:chExt cx="0" cy="0"/>
        </a:xfrm>
      </p:grpSpPr>
      <p:sp>
        <p:nvSpPr>
          <p:cNvPr id="4" name="Logo placeholder">
            <a:extLst>
              <a:ext uri="{FF2B5EF4-FFF2-40B4-BE49-F238E27FC236}">
                <a16:creationId xmlns:a16="http://schemas.microsoft.com/office/drawing/2014/main" id="{DCB093D9-D3F9-35D7-D66C-042D55370FC9}"/>
              </a:ext>
            </a:extLst>
          </p:cNvPr>
          <p:cNvSpPr/>
          <p:nvPr/>
        </p:nvSpPr>
        <p:spPr>
          <a:xfrm>
            <a:off x="453898" y="6340494"/>
            <a:ext cx="1397765"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
        <p:nvSpPr>
          <p:cNvPr id="3" name="Footnote">
            <a:extLst>
              <a:ext uri="{FF2B5EF4-FFF2-40B4-BE49-F238E27FC236}">
                <a16:creationId xmlns:a16="http://schemas.microsoft.com/office/drawing/2014/main" id="{B8570F98-21F1-3BD2-301D-AB3C57445763}"/>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5200">
                <a:solidFill>
                  <a:schemeClr val="tx1"/>
                </a:solidFill>
              </a:defRPr>
            </a:lvl1pPr>
          </a:lstStyle>
          <a:p>
            <a:r>
              <a:rPr lang="en-US"/>
              <a:t>Hero statement </a:t>
            </a:r>
            <a:br>
              <a:rPr lang="en-US"/>
            </a:br>
            <a:r>
              <a:rPr lang="en-US"/>
              <a:t>or divider title here</a:t>
            </a:r>
          </a:p>
        </p:txBody>
      </p:sp>
    </p:spTree>
    <p:extLst>
      <p:ext uri="{BB962C8B-B14F-4D97-AF65-F5344CB8AC3E}">
        <p14:creationId xmlns:p14="http://schemas.microsoft.com/office/powerpoint/2010/main" val="1539142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ivider/Statement Blue">
    <p:bg>
      <p:bgPr>
        <a:solidFill>
          <a:schemeClr val="accent1"/>
        </a:solidFill>
        <a:effectLst/>
      </p:bgPr>
    </p:bg>
    <p:spTree>
      <p:nvGrpSpPr>
        <p:cNvPr id="1" name=""/>
        <p:cNvGrpSpPr/>
        <p:nvPr/>
      </p:nvGrpSpPr>
      <p:grpSpPr>
        <a:xfrm>
          <a:off x="0" y="0"/>
          <a:ext cx="0" cy="0"/>
          <a:chOff x="0" y="0"/>
          <a:chExt cx="0" cy="0"/>
        </a:xfrm>
      </p:grpSpPr>
      <p:sp>
        <p:nvSpPr>
          <p:cNvPr id="5" name="Logo placeholder">
            <a:extLst>
              <a:ext uri="{FF2B5EF4-FFF2-40B4-BE49-F238E27FC236}">
                <a16:creationId xmlns:a16="http://schemas.microsoft.com/office/drawing/2014/main" id="{C3592AF3-FD88-D962-DF83-2785A41E0CF0}"/>
              </a:ext>
            </a:extLst>
          </p:cNvPr>
          <p:cNvSpPr/>
          <p:nvPr/>
        </p:nvSpPr>
        <p:spPr>
          <a:xfrm>
            <a:off x="453898" y="6340494"/>
            <a:ext cx="1397765"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
        <p:nvSpPr>
          <p:cNvPr id="9" name="TextBox 8">
            <a:extLst>
              <a:ext uri="{FF2B5EF4-FFF2-40B4-BE49-F238E27FC236}">
                <a16:creationId xmlns:a16="http://schemas.microsoft.com/office/drawing/2014/main" id="{EF9FED15-081C-1075-077C-FE8AB3DB4D27}"/>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3" name="Footnote">
            <a:extLst>
              <a:ext uri="{FF2B5EF4-FFF2-40B4-BE49-F238E27FC236}">
                <a16:creationId xmlns:a16="http://schemas.microsoft.com/office/drawing/2014/main" id="{ECF94182-EFA1-829A-D46B-58FC819D0B51}"/>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5200">
                <a:solidFill>
                  <a:schemeClr val="bg1"/>
                </a:solidFill>
              </a:defRPr>
            </a:lvl1pPr>
          </a:lstStyle>
          <a:p>
            <a:r>
              <a:rPr lang="en-US"/>
              <a:t>Hero statement </a:t>
            </a:r>
            <a:br>
              <a:rPr lang="en-US"/>
            </a:br>
            <a:r>
              <a:rPr lang="en-US"/>
              <a:t>or divider title here</a:t>
            </a:r>
          </a:p>
        </p:txBody>
      </p:sp>
    </p:spTree>
    <p:extLst>
      <p:ext uri="{BB962C8B-B14F-4D97-AF65-F5344CB8AC3E}">
        <p14:creationId xmlns:p14="http://schemas.microsoft.com/office/powerpoint/2010/main" val="3682442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Statement Blue Supergraphic L">
    <p:bg>
      <p:bgPr>
        <a:solidFill>
          <a:schemeClr val="accent1"/>
        </a:solidFill>
        <a:effectLst/>
      </p:bgPr>
    </p:bg>
    <p:spTree>
      <p:nvGrpSpPr>
        <p:cNvPr id="1" name=""/>
        <p:cNvGrpSpPr/>
        <p:nvPr/>
      </p:nvGrpSpPr>
      <p:grpSpPr>
        <a:xfrm>
          <a:off x="0" y="0"/>
          <a:ext cx="0" cy="0"/>
          <a:chOff x="0" y="0"/>
          <a:chExt cx="0" cy="0"/>
        </a:xfrm>
      </p:grpSpPr>
      <p:sp>
        <p:nvSpPr>
          <p:cNvPr id="6" name="Logo placeholder">
            <a:extLst>
              <a:ext uri="{FF2B5EF4-FFF2-40B4-BE49-F238E27FC236}">
                <a16:creationId xmlns:a16="http://schemas.microsoft.com/office/drawing/2014/main" id="{AEF128E6-5FAF-82F3-B15E-F4B2B7940D26}"/>
              </a:ext>
            </a:extLst>
          </p:cNvPr>
          <p:cNvSpPr/>
          <p:nvPr/>
        </p:nvSpPr>
        <p:spPr>
          <a:xfrm>
            <a:off x="453898" y="6340494"/>
            <a:ext cx="1397765"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
        <p:nvSpPr>
          <p:cNvPr id="10" name="Freeform 9">
            <a:extLst>
              <a:ext uri="{FF2B5EF4-FFF2-40B4-BE49-F238E27FC236}">
                <a16:creationId xmlns:a16="http://schemas.microsoft.com/office/drawing/2014/main" id="{350594CC-CCA4-0DCF-DFEE-D8D7DD7553D8}"/>
              </a:ext>
            </a:extLst>
          </p:cNvPr>
          <p:cNvSpPr/>
          <p:nvPr/>
        </p:nvSpPr>
        <p:spPr>
          <a:xfrm>
            <a:off x="0" y="1088181"/>
            <a:ext cx="7116135" cy="4659969"/>
          </a:xfrm>
          <a:custGeom>
            <a:avLst/>
            <a:gdLst>
              <a:gd name="connsiteX0" fmla="*/ 6827589 w 7116135"/>
              <a:gd name="connsiteY0" fmla="*/ 12266 h 4659969"/>
              <a:gd name="connsiteX1" fmla="*/ 6827666 w 7116135"/>
              <a:gd name="connsiteY1" fmla="*/ 12266 h 4659969"/>
              <a:gd name="connsiteX2" fmla="*/ 6827605 w 7116135"/>
              <a:gd name="connsiteY2" fmla="*/ 12296 h 4659969"/>
              <a:gd name="connsiteX3" fmla="*/ 3719906 w 7116135"/>
              <a:gd name="connsiteY3" fmla="*/ 12266 h 4659969"/>
              <a:gd name="connsiteX4" fmla="*/ 5274829 w 7116135"/>
              <a:gd name="connsiteY4" fmla="*/ 368975 h 4659969"/>
              <a:gd name="connsiteX5" fmla="*/ 6660680 w 7116135"/>
              <a:gd name="connsiteY5" fmla="*/ 94437 h 4659969"/>
              <a:gd name="connsiteX6" fmla="*/ 6827605 w 7116135"/>
              <a:gd name="connsiteY6" fmla="*/ 12296 h 4659969"/>
              <a:gd name="connsiteX7" fmla="*/ 6892439 w 7116135"/>
              <a:gd name="connsiteY7" fmla="*/ 137173 h 4659969"/>
              <a:gd name="connsiteX8" fmla="*/ 7116135 w 7116135"/>
              <a:gd name="connsiteY8" fmla="*/ 1345063 h 4659969"/>
              <a:gd name="connsiteX9" fmla="*/ 6058699 w 7116135"/>
              <a:gd name="connsiteY9" fmla="*/ 4066200 h 4659969"/>
              <a:gd name="connsiteX10" fmla="*/ 5274752 w 7116135"/>
              <a:gd name="connsiteY10" fmla="*/ 4659969 h 4659969"/>
              <a:gd name="connsiteX11" fmla="*/ 4490882 w 7116135"/>
              <a:gd name="connsiteY11" fmla="*/ 4066200 h 4659969"/>
              <a:gd name="connsiteX12" fmla="*/ 3433445 w 7116135"/>
              <a:gd name="connsiteY12" fmla="*/ 1345063 h 4659969"/>
              <a:gd name="connsiteX13" fmla="*/ 3719906 w 7116135"/>
              <a:gd name="connsiteY13" fmla="*/ 12266 h 4659969"/>
              <a:gd name="connsiteX14" fmla="*/ 0 w 7116135"/>
              <a:gd name="connsiteY14" fmla="*/ 0 h 4659969"/>
              <a:gd name="connsiteX15" fmla="*/ 1665878 w 7116135"/>
              <a:gd name="connsiteY15" fmla="*/ 0 h 4659969"/>
              <a:gd name="connsiteX16" fmla="*/ 1665878 w 7116135"/>
              <a:gd name="connsiteY16" fmla="*/ 1284352 h 4659969"/>
              <a:gd name="connsiteX17" fmla="*/ 2951017 w 7116135"/>
              <a:gd name="connsiteY17" fmla="*/ 1284352 h 4659969"/>
              <a:gd name="connsiteX18" fmla="*/ 2951017 w 7116135"/>
              <a:gd name="connsiteY18" fmla="*/ 3331106 h 4659969"/>
              <a:gd name="connsiteX19" fmla="*/ 1665878 w 7116135"/>
              <a:gd name="connsiteY19" fmla="*/ 3331106 h 4659969"/>
              <a:gd name="connsiteX20" fmla="*/ 1665878 w 7116135"/>
              <a:gd name="connsiteY20" fmla="*/ 4615380 h 4659969"/>
              <a:gd name="connsiteX21" fmla="*/ 0 w 7116135"/>
              <a:gd name="connsiteY21" fmla="*/ 4615380 h 465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6135" h="4659969">
                <a:moveTo>
                  <a:pt x="6827589" y="12266"/>
                </a:moveTo>
                <a:lnTo>
                  <a:pt x="6827666" y="12266"/>
                </a:lnTo>
                <a:lnTo>
                  <a:pt x="6827605" y="12296"/>
                </a:lnTo>
                <a:close/>
                <a:moveTo>
                  <a:pt x="3719906" y="12266"/>
                </a:moveTo>
                <a:cubicBezTo>
                  <a:pt x="4165736" y="245083"/>
                  <a:pt x="4613651" y="368975"/>
                  <a:pt x="5274829" y="368975"/>
                </a:cubicBezTo>
                <a:cubicBezTo>
                  <a:pt x="5853360" y="368975"/>
                  <a:pt x="6268669" y="274120"/>
                  <a:pt x="6660680" y="94437"/>
                </a:cubicBezTo>
                <a:lnTo>
                  <a:pt x="6827605" y="12296"/>
                </a:lnTo>
                <a:lnTo>
                  <a:pt x="6892439" y="137173"/>
                </a:lnTo>
                <a:cubicBezTo>
                  <a:pt x="7034851" y="443339"/>
                  <a:pt x="7114244" y="851706"/>
                  <a:pt x="7116135" y="1345063"/>
                </a:cubicBezTo>
                <a:cubicBezTo>
                  <a:pt x="7116135" y="2842329"/>
                  <a:pt x="6267638" y="3846189"/>
                  <a:pt x="6058699" y="4066200"/>
                </a:cubicBezTo>
                <a:cubicBezTo>
                  <a:pt x="5849837" y="4286212"/>
                  <a:pt x="5434120" y="4625795"/>
                  <a:pt x="5274752" y="4659969"/>
                </a:cubicBezTo>
                <a:cubicBezTo>
                  <a:pt x="5113298" y="4625795"/>
                  <a:pt x="4699821" y="4286212"/>
                  <a:pt x="4490882" y="4066200"/>
                </a:cubicBezTo>
                <a:cubicBezTo>
                  <a:pt x="4282020" y="3846189"/>
                  <a:pt x="3433445" y="2844489"/>
                  <a:pt x="3433445" y="1345063"/>
                </a:cubicBezTo>
                <a:cubicBezTo>
                  <a:pt x="3433445" y="781149"/>
                  <a:pt x="3536834" y="328397"/>
                  <a:pt x="3719906" y="12266"/>
                </a:cubicBezTo>
                <a:close/>
                <a:moveTo>
                  <a:pt x="0" y="0"/>
                </a:moveTo>
                <a:lnTo>
                  <a:pt x="1665878" y="0"/>
                </a:lnTo>
                <a:lnTo>
                  <a:pt x="1665878" y="1284352"/>
                </a:lnTo>
                <a:lnTo>
                  <a:pt x="2951017" y="1284352"/>
                </a:lnTo>
                <a:lnTo>
                  <a:pt x="2951017" y="3331106"/>
                </a:lnTo>
                <a:lnTo>
                  <a:pt x="1665878" y="3331106"/>
                </a:lnTo>
                <a:lnTo>
                  <a:pt x="1665878" y="4615380"/>
                </a:lnTo>
                <a:lnTo>
                  <a:pt x="0" y="4615380"/>
                </a:lnTo>
                <a:close/>
              </a:path>
            </a:pathLst>
          </a:custGeom>
          <a:solidFill>
            <a:srgbClr val="002ADA"/>
          </a:solidFill>
          <a:ln w="7718" cap="flat">
            <a:noFill/>
            <a:prstDash val="solid"/>
            <a:miter/>
          </a:ln>
        </p:spPr>
        <p:txBody>
          <a:bodyPr rtlCol="0" anchor="ctr"/>
          <a:lstStyle/>
          <a:p>
            <a:endParaRPr lang="en-US" dirty="0"/>
          </a:p>
        </p:txBody>
      </p:sp>
      <p:sp>
        <p:nvSpPr>
          <p:cNvPr id="5" name="TextBox 4">
            <a:extLst>
              <a:ext uri="{FF2B5EF4-FFF2-40B4-BE49-F238E27FC236}">
                <a16:creationId xmlns:a16="http://schemas.microsoft.com/office/drawing/2014/main" id="{F3A896D6-4385-8BBE-F283-9AE0F0E93D85}"/>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4" name="Footnote">
            <a:extLst>
              <a:ext uri="{FF2B5EF4-FFF2-40B4-BE49-F238E27FC236}">
                <a16:creationId xmlns:a16="http://schemas.microsoft.com/office/drawing/2014/main" id="{F114C72A-48F8-54FE-6901-916020F6D9A0}"/>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5755340" y="1961361"/>
            <a:ext cx="5979460" cy="2935279"/>
          </a:xfrm>
        </p:spPr>
        <p:txBody>
          <a:bodyPr vert="horz" anchor="ctr"/>
          <a:lstStyle>
            <a:lvl1pPr algn="l">
              <a:defRPr sz="5200">
                <a:solidFill>
                  <a:schemeClr val="bg1"/>
                </a:solidFill>
              </a:defRPr>
            </a:lvl1pPr>
          </a:lstStyle>
          <a:p>
            <a:r>
              <a:rPr lang="en-US"/>
              <a:t>Hero statement </a:t>
            </a:r>
            <a:br>
              <a:rPr lang="en-US"/>
            </a:br>
            <a:r>
              <a:rPr lang="en-US"/>
              <a:t>or divider title</a:t>
            </a:r>
          </a:p>
        </p:txBody>
      </p:sp>
    </p:spTree>
    <p:extLst>
      <p:ext uri="{BB962C8B-B14F-4D97-AF65-F5344CB8AC3E}">
        <p14:creationId xmlns:p14="http://schemas.microsoft.com/office/powerpoint/2010/main" val="1220356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Statement Blue Supergraphic R">
    <p:bg>
      <p:bgPr>
        <a:solidFill>
          <a:schemeClr val="accent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F790B50-EA87-2B6D-98F5-43FE668892B5}"/>
              </a:ext>
            </a:extLst>
          </p:cNvPr>
          <p:cNvSpPr/>
          <p:nvPr/>
        </p:nvSpPr>
        <p:spPr>
          <a:xfrm>
            <a:off x="4868237" y="1097202"/>
            <a:ext cx="7323763" cy="4659969"/>
          </a:xfrm>
          <a:custGeom>
            <a:avLst/>
            <a:gdLst>
              <a:gd name="connsiteX0" fmla="*/ 5388487 w 7323763"/>
              <a:gd name="connsiteY0" fmla="*/ 12266 h 4659969"/>
              <a:gd name="connsiteX1" fmla="*/ 6943410 w 7323763"/>
              <a:gd name="connsiteY1" fmla="*/ 368975 h 4659969"/>
              <a:gd name="connsiteX2" fmla="*/ 7181767 w 7323763"/>
              <a:gd name="connsiteY2" fmla="*/ 363197 h 4659969"/>
              <a:gd name="connsiteX3" fmla="*/ 7323763 w 7323763"/>
              <a:gd name="connsiteY3" fmla="*/ 352125 h 4659969"/>
              <a:gd name="connsiteX4" fmla="*/ 7323763 w 7323763"/>
              <a:gd name="connsiteY4" fmla="*/ 4427107 h 4659969"/>
              <a:gd name="connsiteX5" fmla="*/ 7316746 w 7323763"/>
              <a:gd name="connsiteY5" fmla="*/ 4432774 h 4659969"/>
              <a:gd name="connsiteX6" fmla="*/ 6943332 w 7323763"/>
              <a:gd name="connsiteY6" fmla="*/ 4659969 h 4659969"/>
              <a:gd name="connsiteX7" fmla="*/ 6159462 w 7323763"/>
              <a:gd name="connsiteY7" fmla="*/ 4066200 h 4659969"/>
              <a:gd name="connsiteX8" fmla="*/ 5102026 w 7323763"/>
              <a:gd name="connsiteY8" fmla="*/ 1345063 h 4659969"/>
              <a:gd name="connsiteX9" fmla="*/ 5388487 w 7323763"/>
              <a:gd name="connsiteY9" fmla="*/ 12266 h 4659969"/>
              <a:gd name="connsiteX10" fmla="*/ 1287301 w 7323763"/>
              <a:gd name="connsiteY10" fmla="*/ 0 h 4659969"/>
              <a:gd name="connsiteX11" fmla="*/ 3334458 w 7323763"/>
              <a:gd name="connsiteY11" fmla="*/ 0 h 4659969"/>
              <a:gd name="connsiteX12" fmla="*/ 3334458 w 7323763"/>
              <a:gd name="connsiteY12" fmla="*/ 1284352 h 4659969"/>
              <a:gd name="connsiteX13" fmla="*/ 4619598 w 7323763"/>
              <a:gd name="connsiteY13" fmla="*/ 1284352 h 4659969"/>
              <a:gd name="connsiteX14" fmla="*/ 4619598 w 7323763"/>
              <a:gd name="connsiteY14" fmla="*/ 3331106 h 4659969"/>
              <a:gd name="connsiteX15" fmla="*/ 3334458 w 7323763"/>
              <a:gd name="connsiteY15" fmla="*/ 3331106 h 4659969"/>
              <a:gd name="connsiteX16" fmla="*/ 3334458 w 7323763"/>
              <a:gd name="connsiteY16" fmla="*/ 4615380 h 4659969"/>
              <a:gd name="connsiteX17" fmla="*/ 1287301 w 7323763"/>
              <a:gd name="connsiteY17" fmla="*/ 4615380 h 4659969"/>
              <a:gd name="connsiteX18" fmla="*/ 1287301 w 7323763"/>
              <a:gd name="connsiteY18" fmla="*/ 3331106 h 4659969"/>
              <a:gd name="connsiteX19" fmla="*/ 0 w 7323763"/>
              <a:gd name="connsiteY19" fmla="*/ 3331106 h 4659969"/>
              <a:gd name="connsiteX20" fmla="*/ 0 w 7323763"/>
              <a:gd name="connsiteY20" fmla="*/ 1284352 h 4659969"/>
              <a:gd name="connsiteX21" fmla="*/ 1287301 w 7323763"/>
              <a:gd name="connsiteY21" fmla="*/ 1284352 h 465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3763" h="4659969">
                <a:moveTo>
                  <a:pt x="5388487" y="12266"/>
                </a:moveTo>
                <a:cubicBezTo>
                  <a:pt x="5834317" y="245083"/>
                  <a:pt x="6282232" y="368975"/>
                  <a:pt x="6943410" y="368975"/>
                </a:cubicBezTo>
                <a:cubicBezTo>
                  <a:pt x="7026057" y="368975"/>
                  <a:pt x="7105374" y="367039"/>
                  <a:pt x="7181767" y="363197"/>
                </a:cubicBezTo>
                <a:lnTo>
                  <a:pt x="7323763" y="352125"/>
                </a:lnTo>
                <a:lnTo>
                  <a:pt x="7323763" y="4427107"/>
                </a:lnTo>
                <a:lnTo>
                  <a:pt x="7316746" y="4432774"/>
                </a:lnTo>
                <a:cubicBezTo>
                  <a:pt x="7166788" y="4549443"/>
                  <a:pt x="7023017" y="4642882"/>
                  <a:pt x="6943332" y="4659969"/>
                </a:cubicBezTo>
                <a:cubicBezTo>
                  <a:pt x="6781879" y="4625795"/>
                  <a:pt x="6368402" y="4286212"/>
                  <a:pt x="6159462" y="4066200"/>
                </a:cubicBezTo>
                <a:cubicBezTo>
                  <a:pt x="5950601" y="3846189"/>
                  <a:pt x="5102026" y="2844489"/>
                  <a:pt x="5102026" y="1345063"/>
                </a:cubicBezTo>
                <a:cubicBezTo>
                  <a:pt x="5102026" y="781149"/>
                  <a:pt x="5205415" y="328397"/>
                  <a:pt x="5388487" y="12266"/>
                </a:cubicBezTo>
                <a:close/>
                <a:moveTo>
                  <a:pt x="1287301" y="0"/>
                </a:moveTo>
                <a:lnTo>
                  <a:pt x="3334458" y="0"/>
                </a:lnTo>
                <a:lnTo>
                  <a:pt x="3334458" y="1284352"/>
                </a:lnTo>
                <a:lnTo>
                  <a:pt x="4619598" y="1284352"/>
                </a:lnTo>
                <a:lnTo>
                  <a:pt x="4619598" y="3331106"/>
                </a:lnTo>
                <a:lnTo>
                  <a:pt x="3334458" y="3331106"/>
                </a:lnTo>
                <a:lnTo>
                  <a:pt x="3334458" y="4615380"/>
                </a:lnTo>
                <a:lnTo>
                  <a:pt x="1287301" y="4615380"/>
                </a:lnTo>
                <a:lnTo>
                  <a:pt x="1287301" y="3331106"/>
                </a:lnTo>
                <a:lnTo>
                  <a:pt x="0" y="3331106"/>
                </a:lnTo>
                <a:lnTo>
                  <a:pt x="0" y="1284352"/>
                </a:lnTo>
                <a:lnTo>
                  <a:pt x="1287301" y="1284352"/>
                </a:lnTo>
                <a:close/>
              </a:path>
            </a:pathLst>
          </a:custGeom>
          <a:solidFill>
            <a:srgbClr val="002ADA"/>
          </a:solidFill>
          <a:ln w="7718"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58C1CACB-9990-7CE5-BE1A-4EBEC7EA9F73}"/>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5" name="Footnote">
            <a:extLst>
              <a:ext uri="{FF2B5EF4-FFF2-40B4-BE49-F238E27FC236}">
                <a16:creationId xmlns:a16="http://schemas.microsoft.com/office/drawing/2014/main" id="{2A32073F-A9F0-138D-D5F0-AC19A6DF121B}"/>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1876806"/>
            <a:ext cx="5529263" cy="3104388"/>
          </a:xfrm>
        </p:spPr>
        <p:txBody>
          <a:bodyPr vert="horz" anchor="ctr"/>
          <a:lstStyle>
            <a:lvl1pPr algn="l">
              <a:defRPr sz="5200">
                <a:solidFill>
                  <a:schemeClr val="bg1"/>
                </a:solidFill>
              </a:defRPr>
            </a:lvl1pPr>
          </a:lstStyle>
          <a:p>
            <a:r>
              <a:rPr lang="en-US"/>
              <a:t>Hero statement </a:t>
            </a:r>
            <a:br>
              <a:rPr lang="en-US"/>
            </a:br>
            <a:r>
              <a:rPr lang="en-US"/>
              <a:t>or divider title</a:t>
            </a:r>
          </a:p>
        </p:txBody>
      </p:sp>
    </p:spTree>
    <p:extLst>
      <p:ext uri="{BB962C8B-B14F-4D97-AF65-F5344CB8AC3E}">
        <p14:creationId xmlns:p14="http://schemas.microsoft.com/office/powerpoint/2010/main" val="1616258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Statement Coral Supergraphic">
    <p:bg>
      <p:bgPr>
        <a:solidFill>
          <a:schemeClr val="accent2"/>
        </a:solidFill>
        <a:effectLst/>
      </p:bgPr>
    </p:bg>
    <p:spTree>
      <p:nvGrpSpPr>
        <p:cNvPr id="1" name=""/>
        <p:cNvGrpSpPr/>
        <p:nvPr/>
      </p:nvGrpSpPr>
      <p:grpSpPr>
        <a:xfrm>
          <a:off x="0" y="0"/>
          <a:ext cx="0" cy="0"/>
          <a:chOff x="0" y="0"/>
          <a:chExt cx="0" cy="0"/>
        </a:xfrm>
      </p:grpSpPr>
      <p:sp>
        <p:nvSpPr>
          <p:cNvPr id="5" name="Logo placeholder">
            <a:extLst>
              <a:ext uri="{FF2B5EF4-FFF2-40B4-BE49-F238E27FC236}">
                <a16:creationId xmlns:a16="http://schemas.microsoft.com/office/drawing/2014/main" id="{305B614C-FA05-8C2F-87A5-A20B8A8F6B70}"/>
              </a:ext>
            </a:extLst>
          </p:cNvPr>
          <p:cNvSpPr/>
          <p:nvPr/>
        </p:nvSpPr>
        <p:spPr>
          <a:xfrm>
            <a:off x="453898" y="6340494"/>
            <a:ext cx="1397765"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
        <p:nvSpPr>
          <p:cNvPr id="14" name="Freeform 13">
            <a:extLst>
              <a:ext uri="{FF2B5EF4-FFF2-40B4-BE49-F238E27FC236}">
                <a16:creationId xmlns:a16="http://schemas.microsoft.com/office/drawing/2014/main" id="{FE2DFAD8-2C23-712A-2D2F-9F6C713B0E0C}"/>
              </a:ext>
            </a:extLst>
          </p:cNvPr>
          <p:cNvSpPr/>
          <p:nvPr/>
        </p:nvSpPr>
        <p:spPr>
          <a:xfrm>
            <a:off x="7895967" y="733856"/>
            <a:ext cx="3315708" cy="6124145"/>
          </a:xfrm>
          <a:custGeom>
            <a:avLst/>
            <a:gdLst>
              <a:gd name="connsiteX0" fmla="*/ 558607 w 3315708"/>
              <a:gd name="connsiteY0" fmla="*/ 3675029 h 6124145"/>
              <a:gd name="connsiteX1" fmla="*/ 1657851 w 3315708"/>
              <a:gd name="connsiteY1" fmla="*/ 3929280 h 6124145"/>
              <a:gd name="connsiteX2" fmla="*/ 2757080 w 3315708"/>
              <a:gd name="connsiteY2" fmla="*/ 3675029 h 6124145"/>
              <a:gd name="connsiteX3" fmla="*/ 2960119 w 3315708"/>
              <a:gd name="connsiteY3" fmla="*/ 4623605 h 6124145"/>
              <a:gd name="connsiteX4" fmla="*/ 2577784 w 3315708"/>
              <a:gd name="connsiteY4" fmla="*/ 6051933 h 6124145"/>
              <a:gd name="connsiteX5" fmla="*/ 2534961 w 3315708"/>
              <a:gd name="connsiteY5" fmla="*/ 6124145 h 6124145"/>
              <a:gd name="connsiteX6" fmla="*/ 780742 w 3315708"/>
              <a:gd name="connsiteY6" fmla="*/ 6124145 h 6124145"/>
              <a:gd name="connsiteX7" fmla="*/ 737919 w 3315708"/>
              <a:gd name="connsiteY7" fmla="*/ 6051933 h 6124145"/>
              <a:gd name="connsiteX8" fmla="*/ 355591 w 3315708"/>
              <a:gd name="connsiteY8" fmla="*/ 4623605 h 6124145"/>
              <a:gd name="connsiteX9" fmla="*/ 558607 w 3315708"/>
              <a:gd name="connsiteY9" fmla="*/ 3675029 h 6124145"/>
              <a:gd name="connsiteX10" fmla="*/ 921102 w 3315708"/>
              <a:gd name="connsiteY10" fmla="*/ 0 h 6124145"/>
              <a:gd name="connsiteX11" fmla="*/ 2394599 w 3315708"/>
              <a:gd name="connsiteY11" fmla="*/ 0 h 6124145"/>
              <a:gd name="connsiteX12" fmla="*/ 2394599 w 3315708"/>
              <a:gd name="connsiteY12" fmla="*/ 918893 h 6124145"/>
              <a:gd name="connsiteX13" fmla="*/ 3315708 w 3315708"/>
              <a:gd name="connsiteY13" fmla="*/ 918893 h 6124145"/>
              <a:gd name="connsiteX14" fmla="*/ 3315708 w 3315708"/>
              <a:gd name="connsiteY14" fmla="*/ 2388857 h 6124145"/>
              <a:gd name="connsiteX15" fmla="*/ 2394599 w 3315708"/>
              <a:gd name="connsiteY15" fmla="*/ 2388857 h 6124145"/>
              <a:gd name="connsiteX16" fmla="*/ 2394599 w 3315708"/>
              <a:gd name="connsiteY16" fmla="*/ 3307757 h 6124145"/>
              <a:gd name="connsiteX17" fmla="*/ 921102 w 3315708"/>
              <a:gd name="connsiteY17" fmla="*/ 3307757 h 6124145"/>
              <a:gd name="connsiteX18" fmla="*/ 921102 w 3315708"/>
              <a:gd name="connsiteY18" fmla="*/ 2388857 h 6124145"/>
              <a:gd name="connsiteX19" fmla="*/ 0 w 3315708"/>
              <a:gd name="connsiteY19" fmla="*/ 2388857 h 6124145"/>
              <a:gd name="connsiteX20" fmla="*/ 0 w 3315708"/>
              <a:gd name="connsiteY20" fmla="*/ 918893 h 6124145"/>
              <a:gd name="connsiteX21" fmla="*/ 921102 w 3315708"/>
              <a:gd name="connsiteY21" fmla="*/ 918893 h 612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15708" h="6124145">
                <a:moveTo>
                  <a:pt x="558607" y="3675029"/>
                </a:moveTo>
                <a:cubicBezTo>
                  <a:pt x="877305" y="3843718"/>
                  <a:pt x="1195036" y="3929280"/>
                  <a:pt x="1657851" y="3929280"/>
                </a:cubicBezTo>
                <a:cubicBezTo>
                  <a:pt x="2120663" y="3929280"/>
                  <a:pt x="2438397" y="3843718"/>
                  <a:pt x="2757080" y="3675029"/>
                </a:cubicBezTo>
                <a:cubicBezTo>
                  <a:pt x="2885128" y="3896774"/>
                  <a:pt x="2960119" y="4222646"/>
                  <a:pt x="2960119" y="4623605"/>
                </a:cubicBezTo>
                <a:cubicBezTo>
                  <a:pt x="2960119" y="5223297"/>
                  <a:pt x="2770247" y="5711606"/>
                  <a:pt x="2577784" y="6051933"/>
                </a:cubicBezTo>
                <a:lnTo>
                  <a:pt x="2534961" y="6124145"/>
                </a:lnTo>
                <a:lnTo>
                  <a:pt x="780742" y="6124145"/>
                </a:lnTo>
                <a:lnTo>
                  <a:pt x="737919" y="6051933"/>
                </a:lnTo>
                <a:cubicBezTo>
                  <a:pt x="545460" y="5711606"/>
                  <a:pt x="355591" y="5223297"/>
                  <a:pt x="355591" y="4623605"/>
                </a:cubicBezTo>
                <a:cubicBezTo>
                  <a:pt x="355591" y="4222646"/>
                  <a:pt x="430577" y="3896774"/>
                  <a:pt x="558607" y="3675029"/>
                </a:cubicBezTo>
                <a:close/>
                <a:moveTo>
                  <a:pt x="921102" y="0"/>
                </a:moveTo>
                <a:lnTo>
                  <a:pt x="2394599" y="0"/>
                </a:lnTo>
                <a:lnTo>
                  <a:pt x="2394599" y="918893"/>
                </a:lnTo>
                <a:lnTo>
                  <a:pt x="3315708" y="918893"/>
                </a:lnTo>
                <a:lnTo>
                  <a:pt x="3315708" y="2388857"/>
                </a:lnTo>
                <a:lnTo>
                  <a:pt x="2394599" y="2388857"/>
                </a:lnTo>
                <a:lnTo>
                  <a:pt x="2394599" y="3307757"/>
                </a:lnTo>
                <a:lnTo>
                  <a:pt x="921102" y="3307757"/>
                </a:lnTo>
                <a:lnTo>
                  <a:pt x="921102" y="2388857"/>
                </a:lnTo>
                <a:lnTo>
                  <a:pt x="0" y="2388857"/>
                </a:lnTo>
                <a:lnTo>
                  <a:pt x="0" y="918893"/>
                </a:lnTo>
                <a:lnTo>
                  <a:pt x="921102" y="918893"/>
                </a:lnTo>
                <a:close/>
              </a:path>
            </a:pathLst>
          </a:custGeom>
          <a:solidFill>
            <a:srgbClr val="1A3673"/>
          </a:solidFill>
          <a:ln w="25111"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58C1CACB-9990-7CE5-BE1A-4EBEC7EA9F73}"/>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1876806"/>
            <a:ext cx="5529263" cy="3104388"/>
          </a:xfrm>
        </p:spPr>
        <p:txBody>
          <a:bodyPr vert="horz" anchor="ctr"/>
          <a:lstStyle>
            <a:lvl1pPr algn="l">
              <a:defRPr sz="5200">
                <a:solidFill>
                  <a:schemeClr val="bg1"/>
                </a:solidFill>
              </a:defRPr>
            </a:lvl1pPr>
          </a:lstStyle>
          <a:p>
            <a:r>
              <a:rPr lang="en-US"/>
              <a:t>Hero statement </a:t>
            </a:r>
            <a:br>
              <a:rPr lang="en-US"/>
            </a:br>
            <a:r>
              <a:rPr lang="en-US"/>
              <a:t>or divider title</a:t>
            </a:r>
          </a:p>
        </p:txBody>
      </p:sp>
      <p:sp>
        <p:nvSpPr>
          <p:cNvPr id="3" name="Footnote">
            <a:extLst>
              <a:ext uri="{FF2B5EF4-FFF2-40B4-BE49-F238E27FC236}">
                <a16:creationId xmlns:a16="http://schemas.microsoft.com/office/drawing/2014/main" id="{DCF3909C-280A-33ED-4DC2-492658F7BFE2}"/>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80789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Blue Icon Left">
    <p:bg>
      <p:bgPr>
        <a:solidFill>
          <a:srgbClr val="1355E9"/>
        </a:solidFill>
        <a:effectLst/>
      </p:bgPr>
    </p:bg>
    <p:spTree>
      <p:nvGrpSpPr>
        <p:cNvPr id="1" name=""/>
        <p:cNvGrpSpPr/>
        <p:nvPr/>
      </p:nvGrpSpPr>
      <p:grpSpPr>
        <a:xfrm>
          <a:off x="0" y="0"/>
          <a:ext cx="0" cy="0"/>
          <a:chOff x="0" y="0"/>
          <a:chExt cx="0" cy="0"/>
        </a:xfrm>
      </p:grpSpPr>
      <p:sp>
        <p:nvSpPr>
          <p:cNvPr id="5" name="Logo placeholder">
            <a:extLst>
              <a:ext uri="{FF2B5EF4-FFF2-40B4-BE49-F238E27FC236}">
                <a16:creationId xmlns:a16="http://schemas.microsoft.com/office/drawing/2014/main" id="{F61F0573-9238-EA4C-A1E5-31D43554401F}"/>
              </a:ext>
            </a:extLst>
          </p:cNvPr>
          <p:cNvSpPr/>
          <p:nvPr/>
        </p:nvSpPr>
        <p:spPr>
          <a:xfrm>
            <a:off x="9095791" y="6143273"/>
            <a:ext cx="2640025" cy="3972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
        <p:nvSpPr>
          <p:cNvPr id="17" name="Freeform 16">
            <a:extLst>
              <a:ext uri="{FF2B5EF4-FFF2-40B4-BE49-F238E27FC236}">
                <a16:creationId xmlns:a16="http://schemas.microsoft.com/office/drawing/2014/main" id="{6DDB8534-8F06-837A-8121-2B9F2A5DD38C}"/>
              </a:ext>
            </a:extLst>
          </p:cNvPr>
          <p:cNvSpPr/>
          <p:nvPr/>
        </p:nvSpPr>
        <p:spPr>
          <a:xfrm>
            <a:off x="0" y="1088181"/>
            <a:ext cx="7116135" cy="4659969"/>
          </a:xfrm>
          <a:custGeom>
            <a:avLst/>
            <a:gdLst>
              <a:gd name="connsiteX0" fmla="*/ 6827589 w 7116135"/>
              <a:gd name="connsiteY0" fmla="*/ 12266 h 4659969"/>
              <a:gd name="connsiteX1" fmla="*/ 6827666 w 7116135"/>
              <a:gd name="connsiteY1" fmla="*/ 12266 h 4659969"/>
              <a:gd name="connsiteX2" fmla="*/ 6827605 w 7116135"/>
              <a:gd name="connsiteY2" fmla="*/ 12296 h 4659969"/>
              <a:gd name="connsiteX3" fmla="*/ 3719906 w 7116135"/>
              <a:gd name="connsiteY3" fmla="*/ 12266 h 4659969"/>
              <a:gd name="connsiteX4" fmla="*/ 5274829 w 7116135"/>
              <a:gd name="connsiteY4" fmla="*/ 368975 h 4659969"/>
              <a:gd name="connsiteX5" fmla="*/ 6660680 w 7116135"/>
              <a:gd name="connsiteY5" fmla="*/ 94437 h 4659969"/>
              <a:gd name="connsiteX6" fmla="*/ 6827605 w 7116135"/>
              <a:gd name="connsiteY6" fmla="*/ 12296 h 4659969"/>
              <a:gd name="connsiteX7" fmla="*/ 6892439 w 7116135"/>
              <a:gd name="connsiteY7" fmla="*/ 137173 h 4659969"/>
              <a:gd name="connsiteX8" fmla="*/ 7116135 w 7116135"/>
              <a:gd name="connsiteY8" fmla="*/ 1345063 h 4659969"/>
              <a:gd name="connsiteX9" fmla="*/ 6058699 w 7116135"/>
              <a:gd name="connsiteY9" fmla="*/ 4066200 h 4659969"/>
              <a:gd name="connsiteX10" fmla="*/ 5274752 w 7116135"/>
              <a:gd name="connsiteY10" fmla="*/ 4659969 h 4659969"/>
              <a:gd name="connsiteX11" fmla="*/ 4490882 w 7116135"/>
              <a:gd name="connsiteY11" fmla="*/ 4066200 h 4659969"/>
              <a:gd name="connsiteX12" fmla="*/ 3433445 w 7116135"/>
              <a:gd name="connsiteY12" fmla="*/ 1345063 h 4659969"/>
              <a:gd name="connsiteX13" fmla="*/ 3719906 w 7116135"/>
              <a:gd name="connsiteY13" fmla="*/ 12266 h 4659969"/>
              <a:gd name="connsiteX14" fmla="*/ 0 w 7116135"/>
              <a:gd name="connsiteY14" fmla="*/ 0 h 4659969"/>
              <a:gd name="connsiteX15" fmla="*/ 1665878 w 7116135"/>
              <a:gd name="connsiteY15" fmla="*/ 0 h 4659969"/>
              <a:gd name="connsiteX16" fmla="*/ 1665878 w 7116135"/>
              <a:gd name="connsiteY16" fmla="*/ 1284352 h 4659969"/>
              <a:gd name="connsiteX17" fmla="*/ 2951017 w 7116135"/>
              <a:gd name="connsiteY17" fmla="*/ 1284352 h 4659969"/>
              <a:gd name="connsiteX18" fmla="*/ 2951017 w 7116135"/>
              <a:gd name="connsiteY18" fmla="*/ 3331106 h 4659969"/>
              <a:gd name="connsiteX19" fmla="*/ 1665878 w 7116135"/>
              <a:gd name="connsiteY19" fmla="*/ 3331106 h 4659969"/>
              <a:gd name="connsiteX20" fmla="*/ 1665878 w 7116135"/>
              <a:gd name="connsiteY20" fmla="*/ 4615380 h 4659969"/>
              <a:gd name="connsiteX21" fmla="*/ 0 w 7116135"/>
              <a:gd name="connsiteY21" fmla="*/ 4615380 h 465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6135" h="4659969">
                <a:moveTo>
                  <a:pt x="6827589" y="12266"/>
                </a:moveTo>
                <a:lnTo>
                  <a:pt x="6827666" y="12266"/>
                </a:lnTo>
                <a:lnTo>
                  <a:pt x="6827605" y="12296"/>
                </a:lnTo>
                <a:close/>
                <a:moveTo>
                  <a:pt x="3719906" y="12266"/>
                </a:moveTo>
                <a:cubicBezTo>
                  <a:pt x="4165736" y="245083"/>
                  <a:pt x="4613651" y="368975"/>
                  <a:pt x="5274829" y="368975"/>
                </a:cubicBezTo>
                <a:cubicBezTo>
                  <a:pt x="5853360" y="368975"/>
                  <a:pt x="6268669" y="274120"/>
                  <a:pt x="6660680" y="94437"/>
                </a:cubicBezTo>
                <a:lnTo>
                  <a:pt x="6827605" y="12296"/>
                </a:lnTo>
                <a:lnTo>
                  <a:pt x="6892439" y="137173"/>
                </a:lnTo>
                <a:cubicBezTo>
                  <a:pt x="7034851" y="443339"/>
                  <a:pt x="7114244" y="851706"/>
                  <a:pt x="7116135" y="1345063"/>
                </a:cubicBezTo>
                <a:cubicBezTo>
                  <a:pt x="7116135" y="2842329"/>
                  <a:pt x="6267638" y="3846189"/>
                  <a:pt x="6058699" y="4066200"/>
                </a:cubicBezTo>
                <a:cubicBezTo>
                  <a:pt x="5849837" y="4286212"/>
                  <a:pt x="5434120" y="4625795"/>
                  <a:pt x="5274752" y="4659969"/>
                </a:cubicBezTo>
                <a:cubicBezTo>
                  <a:pt x="5113298" y="4625795"/>
                  <a:pt x="4699821" y="4286212"/>
                  <a:pt x="4490882" y="4066200"/>
                </a:cubicBezTo>
                <a:cubicBezTo>
                  <a:pt x="4282020" y="3846189"/>
                  <a:pt x="3433445" y="2844489"/>
                  <a:pt x="3433445" y="1345063"/>
                </a:cubicBezTo>
                <a:cubicBezTo>
                  <a:pt x="3433445" y="781149"/>
                  <a:pt x="3536834" y="328397"/>
                  <a:pt x="3719906" y="12266"/>
                </a:cubicBezTo>
                <a:close/>
                <a:moveTo>
                  <a:pt x="0" y="0"/>
                </a:moveTo>
                <a:lnTo>
                  <a:pt x="1665878" y="0"/>
                </a:lnTo>
                <a:lnTo>
                  <a:pt x="1665878" y="1284352"/>
                </a:lnTo>
                <a:lnTo>
                  <a:pt x="2951017" y="1284352"/>
                </a:lnTo>
                <a:lnTo>
                  <a:pt x="2951017" y="3331106"/>
                </a:lnTo>
                <a:lnTo>
                  <a:pt x="1665878" y="3331106"/>
                </a:lnTo>
                <a:lnTo>
                  <a:pt x="1665878" y="4615380"/>
                </a:lnTo>
                <a:lnTo>
                  <a:pt x="0" y="4615380"/>
                </a:lnTo>
                <a:close/>
              </a:path>
            </a:pathLst>
          </a:custGeom>
          <a:solidFill>
            <a:srgbClr val="002ADA"/>
          </a:solidFill>
          <a:ln w="7718"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6566263" y="2221109"/>
            <a:ext cx="4168122" cy="2087839"/>
          </a:xfrm>
        </p:spPr>
        <p:txBody>
          <a:bodyPr vert="horz" anchor="t"/>
          <a:lstStyle>
            <a:lvl1pPr algn="l">
              <a:defRPr sz="5200">
                <a:solidFill>
                  <a:schemeClr val="bg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6566263" y="4663440"/>
            <a:ext cx="4168122" cy="525780"/>
          </a:xfrm>
        </p:spPr>
        <p:txBody>
          <a:bodyPr/>
          <a:lstStyle>
            <a:lvl1pPr marL="0" indent="0" algn="l">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7262342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Statement Half Image">
    <p:bg>
      <p:bgPr>
        <a:solidFill>
          <a:schemeClr val="accent1"/>
        </a:solidFill>
        <a:effectLst/>
      </p:bgPr>
    </p:bg>
    <p:spTree>
      <p:nvGrpSpPr>
        <p:cNvPr id="1" name=""/>
        <p:cNvGrpSpPr/>
        <p:nvPr/>
      </p:nvGrpSpPr>
      <p:grpSpPr>
        <a:xfrm>
          <a:off x="0" y="0"/>
          <a:ext cx="0" cy="0"/>
          <a:chOff x="0" y="0"/>
          <a:chExt cx="0" cy="0"/>
        </a:xfrm>
      </p:grpSpPr>
      <p:sp>
        <p:nvSpPr>
          <p:cNvPr id="5" name="Logo placeholder">
            <a:extLst>
              <a:ext uri="{FF2B5EF4-FFF2-40B4-BE49-F238E27FC236}">
                <a16:creationId xmlns:a16="http://schemas.microsoft.com/office/drawing/2014/main" id="{1F903090-7F62-9139-4375-EA0AFE121977}"/>
              </a:ext>
            </a:extLst>
          </p:cNvPr>
          <p:cNvSpPr/>
          <p:nvPr/>
        </p:nvSpPr>
        <p:spPr>
          <a:xfrm>
            <a:off x="453898" y="6340494"/>
            <a:ext cx="1397765"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
        <p:nvSpPr>
          <p:cNvPr id="12" name="Picture Placeholder 11">
            <a:extLst>
              <a:ext uri="{FF2B5EF4-FFF2-40B4-BE49-F238E27FC236}">
                <a16:creationId xmlns:a16="http://schemas.microsoft.com/office/drawing/2014/main" id="{04A3CB28-C3E5-2F33-0439-5CB130EE21FF}"/>
              </a:ext>
            </a:extLst>
          </p:cNvPr>
          <p:cNvSpPr>
            <a:spLocks noGrp="1"/>
          </p:cNvSpPr>
          <p:nvPr>
            <p:ph type="pic" sz="quarter" idx="10"/>
          </p:nvPr>
        </p:nvSpPr>
        <p:spPr>
          <a:xfrm>
            <a:off x="6096000" y="0"/>
            <a:ext cx="6096000" cy="6858000"/>
          </a:xfrm>
          <a:custGeom>
            <a:avLst/>
            <a:gdLst>
              <a:gd name="connsiteX0" fmla="*/ 4303218 w 6096000"/>
              <a:gd name="connsiteY0" fmla="*/ 2419675 h 6858000"/>
              <a:gd name="connsiteX1" fmla="*/ 4206186 w 6096000"/>
              <a:gd name="connsiteY1" fmla="*/ 2871743 h 6858000"/>
              <a:gd name="connsiteX2" fmla="*/ 4564429 w 6096000"/>
              <a:gd name="connsiteY2" fmla="*/ 3794708 h 6858000"/>
              <a:gd name="connsiteX3" fmla="*/ 4829989 w 6096000"/>
              <a:gd name="connsiteY3" fmla="*/ 3996103 h 6858000"/>
              <a:gd name="connsiteX4" fmla="*/ 5095584 w 6096000"/>
              <a:gd name="connsiteY4" fmla="*/ 3794708 h 6858000"/>
              <a:gd name="connsiteX5" fmla="*/ 5453827 w 6096000"/>
              <a:gd name="connsiteY5" fmla="*/ 2871743 h 6858000"/>
              <a:gd name="connsiteX6" fmla="*/ 5356065 w 6096000"/>
              <a:gd name="connsiteY6" fmla="*/ 2419675 h 6858000"/>
              <a:gd name="connsiteX7" fmla="*/ 5356030 w 6096000"/>
              <a:gd name="connsiteY7" fmla="*/ 2419675 h 6858000"/>
              <a:gd name="connsiteX8" fmla="*/ 4829989 w 6096000"/>
              <a:gd name="connsiteY8" fmla="*/ 2540644 h 6858000"/>
              <a:gd name="connsiteX9" fmla="*/ 4303218 w 6096000"/>
              <a:gd name="connsiteY9" fmla="*/ 2419675 h 6858000"/>
              <a:gd name="connsiteX10" fmla="*/ 4483576 w 6096000"/>
              <a:gd name="connsiteY10" fmla="*/ 529653 h 6858000"/>
              <a:gd name="connsiteX11" fmla="*/ 4483576 w 6096000"/>
              <a:gd name="connsiteY11" fmla="*/ 965260 h 6858000"/>
              <a:gd name="connsiteX12" fmla="*/ 4047470 w 6096000"/>
              <a:gd name="connsiteY12" fmla="*/ 965260 h 6858000"/>
              <a:gd name="connsiteX13" fmla="*/ 4047470 w 6096000"/>
              <a:gd name="connsiteY13" fmla="*/ 1659511 h 6858000"/>
              <a:gd name="connsiteX14" fmla="*/ 4483576 w 6096000"/>
              <a:gd name="connsiteY14" fmla="*/ 1659511 h 6858000"/>
              <a:gd name="connsiteX15" fmla="*/ 4483576 w 6096000"/>
              <a:gd name="connsiteY15" fmla="*/ 2095118 h 6858000"/>
              <a:gd name="connsiteX16" fmla="*/ 5177100 w 6096000"/>
              <a:gd name="connsiteY16" fmla="*/ 2095118 h 6858000"/>
              <a:gd name="connsiteX17" fmla="*/ 5177100 w 6096000"/>
              <a:gd name="connsiteY17" fmla="*/ 1659511 h 6858000"/>
              <a:gd name="connsiteX18" fmla="*/ 5612475 w 6096000"/>
              <a:gd name="connsiteY18" fmla="*/ 1659511 h 6858000"/>
              <a:gd name="connsiteX19" fmla="*/ 5612475 w 6096000"/>
              <a:gd name="connsiteY19" fmla="*/ 965260 h 6858000"/>
              <a:gd name="connsiteX20" fmla="*/ 5177100 w 6096000"/>
              <a:gd name="connsiteY20" fmla="*/ 965260 h 6858000"/>
              <a:gd name="connsiteX21" fmla="*/ 5177100 w 6096000"/>
              <a:gd name="connsiteY21" fmla="*/ 529653 h 6858000"/>
              <a:gd name="connsiteX22" fmla="*/ 0 w 6096000"/>
              <a:gd name="connsiteY22" fmla="*/ 0 h 6858000"/>
              <a:gd name="connsiteX23" fmla="*/ 6096000 w 6096000"/>
              <a:gd name="connsiteY23" fmla="*/ 0 h 6858000"/>
              <a:gd name="connsiteX24" fmla="*/ 6096000 w 6096000"/>
              <a:gd name="connsiteY24" fmla="*/ 6858000 h 6858000"/>
              <a:gd name="connsiteX25" fmla="*/ 0 w 6096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6000" h="6858000">
                <a:moveTo>
                  <a:pt x="4303218" y="2419675"/>
                </a:moveTo>
                <a:cubicBezTo>
                  <a:pt x="4241186" y="2526898"/>
                  <a:pt x="4206186" y="2680476"/>
                  <a:pt x="4206186" y="2871743"/>
                </a:cubicBezTo>
                <a:cubicBezTo>
                  <a:pt x="4206186" y="3380294"/>
                  <a:pt x="4493664" y="3720094"/>
                  <a:pt x="4564429" y="3794708"/>
                </a:cubicBezTo>
                <a:cubicBezTo>
                  <a:pt x="4635194" y="3869321"/>
                  <a:pt x="4775298" y="3984514"/>
                  <a:pt x="4829989" y="3996103"/>
                </a:cubicBezTo>
                <a:cubicBezTo>
                  <a:pt x="4883985" y="3984514"/>
                  <a:pt x="5024819" y="3869321"/>
                  <a:pt x="5095584" y="3794708"/>
                </a:cubicBezTo>
                <a:cubicBezTo>
                  <a:pt x="5166349" y="3720094"/>
                  <a:pt x="5453827" y="3379598"/>
                  <a:pt x="5453827" y="2871743"/>
                </a:cubicBezTo>
                <a:cubicBezTo>
                  <a:pt x="5453097" y="2680476"/>
                  <a:pt x="5418062" y="2526898"/>
                  <a:pt x="5356065" y="2419675"/>
                </a:cubicBezTo>
                <a:lnTo>
                  <a:pt x="5356030" y="2419675"/>
                </a:lnTo>
                <a:cubicBezTo>
                  <a:pt x="5205733" y="2498639"/>
                  <a:pt x="5053974" y="2540644"/>
                  <a:pt x="4829989" y="2540644"/>
                </a:cubicBezTo>
                <a:cubicBezTo>
                  <a:pt x="4606005" y="2540644"/>
                  <a:pt x="4454246" y="2498639"/>
                  <a:pt x="4303218" y="2419675"/>
                </a:cubicBezTo>
                <a:close/>
                <a:moveTo>
                  <a:pt x="4483576" y="529653"/>
                </a:moveTo>
                <a:lnTo>
                  <a:pt x="4483576" y="965260"/>
                </a:lnTo>
                <a:lnTo>
                  <a:pt x="4047470" y="965260"/>
                </a:lnTo>
                <a:lnTo>
                  <a:pt x="4047470" y="1659511"/>
                </a:lnTo>
                <a:lnTo>
                  <a:pt x="4483576" y="1659511"/>
                </a:lnTo>
                <a:lnTo>
                  <a:pt x="4483576" y="2095118"/>
                </a:lnTo>
                <a:lnTo>
                  <a:pt x="5177100" y="2095118"/>
                </a:lnTo>
                <a:lnTo>
                  <a:pt x="5177100" y="1659511"/>
                </a:lnTo>
                <a:lnTo>
                  <a:pt x="5612475" y="1659511"/>
                </a:lnTo>
                <a:lnTo>
                  <a:pt x="5612475" y="965260"/>
                </a:lnTo>
                <a:lnTo>
                  <a:pt x="5177100" y="965260"/>
                </a:lnTo>
                <a:lnTo>
                  <a:pt x="5177100" y="529653"/>
                </a:lnTo>
                <a:close/>
                <a:moveTo>
                  <a:pt x="0" y="0"/>
                </a:moveTo>
                <a:lnTo>
                  <a:pt x="6096000" y="0"/>
                </a:lnTo>
                <a:lnTo>
                  <a:pt x="6096000" y="6858000"/>
                </a:lnTo>
                <a:lnTo>
                  <a:pt x="0" y="6858000"/>
                </a:lnTo>
                <a:close/>
              </a:path>
            </a:pathLst>
          </a:custGeom>
          <a:solidFill>
            <a:schemeClr val="bg1">
              <a:lumMod val="95000"/>
            </a:schemeClr>
          </a:solidFill>
        </p:spPr>
        <p:txBody>
          <a:bodyPr wrap="square">
            <a:noAutofit/>
          </a:bodyPr>
          <a:lstStyle>
            <a:lvl1pPr>
              <a:defRPr sz="1200"/>
            </a:lvl1pPr>
          </a:lstStyle>
          <a:p>
            <a:r>
              <a:rPr lang="en-US" dirty="0"/>
              <a:t>Click icon to add picture</a:t>
            </a:r>
          </a:p>
        </p:txBody>
      </p:sp>
      <p:sp>
        <p:nvSpPr>
          <p:cNvPr id="4" name="Footnote">
            <a:extLst>
              <a:ext uri="{FF2B5EF4-FFF2-40B4-BE49-F238E27FC236}">
                <a16:creationId xmlns:a16="http://schemas.microsoft.com/office/drawing/2014/main" id="{04910479-F331-F3F9-58C5-2C36F463DE16}"/>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457200" y="1876806"/>
            <a:ext cx="4570413" cy="3104388"/>
          </a:xfrm>
        </p:spPr>
        <p:txBody>
          <a:bodyPr vert="horz" anchor="ctr"/>
          <a:lstStyle>
            <a:lvl1pPr algn="l">
              <a:defRPr sz="5200">
                <a:solidFill>
                  <a:schemeClr val="bg1"/>
                </a:solidFill>
              </a:defRPr>
            </a:lvl1pPr>
          </a:lstStyle>
          <a:p>
            <a:r>
              <a:rPr lang="en-US"/>
              <a:t>Hero statement </a:t>
            </a:r>
            <a:br>
              <a:rPr lang="en-US"/>
            </a:br>
            <a:r>
              <a:rPr lang="en-US"/>
              <a:t>or divider title</a:t>
            </a:r>
          </a:p>
        </p:txBody>
      </p:sp>
    </p:spTree>
    <p:extLst>
      <p:ext uri="{BB962C8B-B14F-4D97-AF65-F5344CB8AC3E}">
        <p14:creationId xmlns:p14="http://schemas.microsoft.com/office/powerpoint/2010/main" val="3731269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8192C13D-59B4-2DB5-4C00-0BE18706319B}"/>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Freeform 3">
            <a:extLst>
              <a:ext uri="{FF2B5EF4-FFF2-40B4-BE49-F238E27FC236}">
                <a16:creationId xmlns:a16="http://schemas.microsoft.com/office/drawing/2014/main" id="{BB7AEB5F-5A12-4849-8321-7BDC78220BA5}"/>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accent1"/>
          </a:solidFill>
          <a:ln w="15329" cap="flat">
            <a:noFill/>
            <a:prstDash val="solid"/>
            <a:miter/>
          </a:ln>
        </p:spPr>
        <p:txBody>
          <a:bodyPr rtlCol="0" anchor="ctr"/>
          <a:lstStyle/>
          <a:p>
            <a:endParaRPr lang="en-US" dirty="0">
              <a:solidFill>
                <a:schemeClr val="accent5"/>
              </a:solidFill>
            </a:endParaRPr>
          </a:p>
        </p:txBody>
      </p:sp>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rIns="0"/>
          <a:lstStyle>
            <a:lvl1pPr marL="0" indent="0">
              <a:lnSpc>
                <a:spcPct val="100000"/>
              </a:lnSpc>
              <a:buNone/>
              <a:defRPr sz="2800">
                <a:solidFill>
                  <a:schemeClr val="tx1"/>
                </a:solidFill>
                <a:latin typeface="+mj-lt"/>
              </a:defRPr>
            </a:lvl1pPr>
          </a:lstStyle>
          <a:p>
            <a:pPr lvl="0"/>
            <a:r>
              <a:rPr lang="en-US"/>
              <a:t>Click to add quote.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Tree>
    <p:extLst>
      <p:ext uri="{BB962C8B-B14F-4D97-AF65-F5344CB8AC3E}">
        <p14:creationId xmlns:p14="http://schemas.microsoft.com/office/powerpoint/2010/main" val="1138848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ale Blue">
    <p:bg>
      <p:bgPr>
        <a:solidFill>
          <a:schemeClr val="bg2"/>
        </a:solidFill>
        <a:effectLst/>
      </p:bgPr>
    </p:bg>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612889D3-DFD5-63A6-1B12-8AEEE62D64F6}"/>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Freeform 3">
            <a:extLst>
              <a:ext uri="{FF2B5EF4-FFF2-40B4-BE49-F238E27FC236}">
                <a16:creationId xmlns:a16="http://schemas.microsoft.com/office/drawing/2014/main" id="{BB7AEB5F-5A12-4849-8321-7BDC78220BA5}"/>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accent1"/>
          </a:solidFill>
          <a:ln w="15329" cap="flat">
            <a:noFill/>
            <a:prstDash val="solid"/>
            <a:miter/>
          </a:ln>
        </p:spPr>
        <p:txBody>
          <a:bodyPr rtlCol="0" anchor="ctr"/>
          <a:lstStyle/>
          <a:p>
            <a:endParaRPr lang="en-US" dirty="0">
              <a:solidFill>
                <a:schemeClr val="accent5"/>
              </a:solidFill>
            </a:endParaRPr>
          </a:p>
        </p:txBody>
      </p:sp>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rIns="0"/>
          <a:lstStyle>
            <a:lvl1pPr marL="0" indent="0">
              <a:lnSpc>
                <a:spcPct val="100000"/>
              </a:lnSpc>
              <a:buNone/>
              <a:defRPr sz="2800">
                <a:solidFill>
                  <a:schemeClr val="tx1"/>
                </a:solidFill>
                <a:latin typeface="+mj-lt"/>
              </a:defRPr>
            </a:lvl1pPr>
          </a:lstStyle>
          <a:p>
            <a:pPr lvl="0"/>
            <a:r>
              <a:rPr lang="en-US"/>
              <a:t>Click to add quote.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Tree>
    <p:extLst>
      <p:ext uri="{BB962C8B-B14F-4D97-AF65-F5344CB8AC3E}">
        <p14:creationId xmlns:p14="http://schemas.microsoft.com/office/powerpoint/2010/main" val="3993192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A65EAF-698D-7251-841F-30161F7FBDB7}"/>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2" name="Footnote">
            <a:extLst>
              <a:ext uri="{FF2B5EF4-FFF2-40B4-BE49-F238E27FC236}">
                <a16:creationId xmlns:a16="http://schemas.microsoft.com/office/drawing/2014/main" id="{6F0041D9-3FA1-92DE-ACBE-C163D177D470}"/>
              </a:ext>
            </a:extLst>
          </p:cNvPr>
          <p:cNvSpPr>
            <a:spLocks noGrp="1"/>
          </p:cNvSpPr>
          <p:nvPr>
            <p:ph type="body" sz="half" idx="2" hasCustomPrompt="1"/>
          </p:nvPr>
        </p:nvSpPr>
        <p:spPr>
          <a:xfrm>
            <a:off x="453898" y="6306217"/>
            <a:ext cx="10328403"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3" name="Freeform 12">
            <a:extLst>
              <a:ext uri="{FF2B5EF4-FFF2-40B4-BE49-F238E27FC236}">
                <a16:creationId xmlns:a16="http://schemas.microsoft.com/office/drawing/2014/main" id="{5D20399E-76CF-2149-B65E-025FF7F7B6B3}"/>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bg1">
              <a:lumMod val="95000"/>
            </a:schemeClr>
          </a:solidFill>
          <a:ln w="15329" cap="flat">
            <a:noFill/>
            <a:prstDash val="solid"/>
            <a:miter/>
          </a:ln>
        </p:spPr>
        <p:txBody>
          <a:bodyPr rtlCol="0" anchor="ctr"/>
          <a:lstStyle/>
          <a:p>
            <a:endParaRPr lang="en-US" dirty="0"/>
          </a:p>
        </p:txBody>
      </p:sp>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rIns="0"/>
          <a:lstStyle>
            <a:lvl1pPr marL="0" indent="0">
              <a:lnSpc>
                <a:spcPct val="100000"/>
              </a:lnSpc>
              <a:buNone/>
              <a:defRPr sz="2800">
                <a:solidFill>
                  <a:schemeClr val="bg1"/>
                </a:solidFill>
                <a:latin typeface="+mj-lt"/>
              </a:defRPr>
            </a:lvl1pPr>
          </a:lstStyle>
          <a:p>
            <a:pPr lvl="0"/>
            <a:r>
              <a:rPr lang="en-US"/>
              <a:t>Click to add quote.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Tree>
    <p:extLst>
      <p:ext uri="{BB962C8B-B14F-4D97-AF65-F5344CB8AC3E}">
        <p14:creationId xmlns:p14="http://schemas.microsoft.com/office/powerpoint/2010/main" val="2328215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Quote Coral">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A65EAF-698D-7251-841F-30161F7FBDB7}"/>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2" name="Footnote">
            <a:extLst>
              <a:ext uri="{FF2B5EF4-FFF2-40B4-BE49-F238E27FC236}">
                <a16:creationId xmlns:a16="http://schemas.microsoft.com/office/drawing/2014/main" id="{F86DE083-CE70-CD7A-F21F-5DECA65CEDF8}"/>
              </a:ext>
            </a:extLst>
          </p:cNvPr>
          <p:cNvSpPr>
            <a:spLocks noGrp="1"/>
          </p:cNvSpPr>
          <p:nvPr>
            <p:ph type="body" sz="half" idx="2" hasCustomPrompt="1"/>
          </p:nvPr>
        </p:nvSpPr>
        <p:spPr>
          <a:xfrm>
            <a:off x="453898" y="6306217"/>
            <a:ext cx="10328403"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3" name="Freeform 12">
            <a:extLst>
              <a:ext uri="{FF2B5EF4-FFF2-40B4-BE49-F238E27FC236}">
                <a16:creationId xmlns:a16="http://schemas.microsoft.com/office/drawing/2014/main" id="{5D20399E-76CF-2149-B65E-025FF7F7B6B3}"/>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tx1"/>
          </a:solidFill>
          <a:ln w="15329" cap="flat">
            <a:noFill/>
            <a:prstDash val="solid"/>
            <a:miter/>
          </a:ln>
        </p:spPr>
        <p:txBody>
          <a:bodyPr rtlCol="0" anchor="ctr"/>
          <a:lstStyle/>
          <a:p>
            <a:endParaRPr lang="en-US" dirty="0"/>
          </a:p>
        </p:txBody>
      </p:sp>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rIns="0"/>
          <a:lstStyle>
            <a:lvl1pPr marL="0" indent="0">
              <a:lnSpc>
                <a:spcPct val="100000"/>
              </a:lnSpc>
              <a:buNone/>
              <a:defRPr sz="2800">
                <a:solidFill>
                  <a:schemeClr val="bg1"/>
                </a:solidFill>
                <a:latin typeface="+mj-lt"/>
              </a:defRPr>
            </a:lvl1pPr>
          </a:lstStyle>
          <a:p>
            <a:pPr lvl="0"/>
            <a:r>
              <a:rPr lang="en-US"/>
              <a:t>Click to add quote.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Tree>
    <p:extLst>
      <p:ext uri="{BB962C8B-B14F-4D97-AF65-F5344CB8AC3E}">
        <p14:creationId xmlns:p14="http://schemas.microsoft.com/office/powerpoint/2010/main" val="2669572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3E16FA02-542D-6B06-54CB-CC75F9B49965}"/>
              </a:ext>
            </a:extLst>
          </p:cNvPr>
          <p:cNvSpPr>
            <a:spLocks noGrp="1"/>
          </p:cNvSpPr>
          <p:nvPr>
            <p:ph type="body" sz="quarter" idx="11" hasCustomPrompt="1"/>
          </p:nvPr>
        </p:nvSpPr>
        <p:spPr>
          <a:xfrm>
            <a:off x="457200" y="5143500"/>
            <a:ext cx="11277600" cy="1397000"/>
          </a:xfrm>
        </p:spPr>
        <p:txBody>
          <a:bodyPr anchor="b"/>
          <a:lstStyle>
            <a:lvl1pPr>
              <a:spcBef>
                <a:spcPts val="0"/>
              </a:spcBef>
              <a:defRPr sz="900">
                <a:solidFill>
                  <a:schemeClr val="bg1">
                    <a:lumMod val="50000"/>
                  </a:schemeClr>
                </a:solidFill>
                <a:latin typeface="+mn-lt"/>
              </a:defRPr>
            </a:lvl1pPr>
            <a:lvl2pPr>
              <a:spcBef>
                <a:spcPts val="0"/>
              </a:spcBef>
              <a:defRPr sz="900">
                <a:latin typeface="+mn-lt"/>
              </a:defRPr>
            </a:lvl2pPr>
            <a:lvl3pPr>
              <a:spcBef>
                <a:spcPts val="0"/>
              </a:spcBef>
              <a:defRPr sz="900">
                <a:latin typeface="+mn-lt"/>
              </a:defRPr>
            </a:lvl3pPr>
            <a:lvl4pPr>
              <a:spcBef>
                <a:spcPts val="0"/>
              </a:spcBef>
              <a:defRPr sz="900">
                <a:latin typeface="+mn-lt"/>
              </a:defRPr>
            </a:lvl4pPr>
            <a:lvl5pPr>
              <a:spcBef>
                <a:spcPts val="0"/>
              </a:spcBef>
              <a:defRPr sz="900">
                <a:latin typeface="+mn-lt"/>
              </a:defRPr>
            </a:lvl5pPr>
          </a:lstStyle>
          <a:p>
            <a:pPr>
              <a:lnSpc>
                <a:spcPct val="110000"/>
              </a:lnSpc>
            </a:pPr>
            <a:r>
              <a:rPr lang="en-US" sz="900" dirty="0">
                <a:solidFill>
                  <a:schemeClr val="bg1">
                    <a:lumMod val="50000"/>
                  </a:schemeClr>
                </a:solidFill>
              </a:rPr>
              <a:t>Legal disclosure</a:t>
            </a:r>
            <a:br>
              <a:rPr lang="en-US" sz="900" dirty="0">
                <a:solidFill>
                  <a:schemeClr val="bg1">
                    <a:lumMod val="50000"/>
                  </a:schemeClr>
                </a:solidFill>
              </a:rPr>
            </a:br>
            <a:r>
              <a:rPr lang="en-US" sz="900" dirty="0">
                <a:solidFill>
                  <a:schemeClr val="bg1">
                    <a:lumMod val="50000"/>
                  </a:schemeClr>
                </a:solidFill>
                <a:latin typeface="+mn-lt"/>
              </a:rPr>
              <a:t>Lorem ipsum dolor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consectetuer</a:t>
            </a:r>
            <a:r>
              <a:rPr lang="en-US" sz="900" dirty="0">
                <a:solidFill>
                  <a:schemeClr val="bg1">
                    <a:lumMod val="50000"/>
                  </a:schemeClr>
                </a:solidFill>
                <a:latin typeface="+mn-lt"/>
              </a:rPr>
              <a:t> </a:t>
            </a:r>
            <a:r>
              <a:rPr lang="en-US" sz="900" dirty="0" err="1">
                <a:solidFill>
                  <a:schemeClr val="bg1">
                    <a:lumMod val="50000"/>
                  </a:schemeClr>
                </a:solidFill>
                <a:latin typeface="+mn-lt"/>
              </a:rPr>
              <a:t>adipiscing</a:t>
            </a:r>
            <a:r>
              <a:rPr lang="en-US" sz="900" dirty="0">
                <a:solidFill>
                  <a:schemeClr val="bg1">
                    <a:lumMod val="50000"/>
                  </a:schemeClr>
                </a:solidFill>
                <a:latin typeface="+mn-lt"/>
              </a:rPr>
              <a:t> </a:t>
            </a:r>
            <a:r>
              <a:rPr lang="en-US" sz="900" dirty="0" err="1">
                <a:solidFill>
                  <a:schemeClr val="bg1">
                    <a:lumMod val="50000"/>
                  </a:schemeClr>
                </a:solidFill>
                <a:latin typeface="+mn-lt"/>
              </a:rPr>
              <a:t>elit</a:t>
            </a:r>
            <a:r>
              <a:rPr lang="en-US" sz="900" dirty="0">
                <a:solidFill>
                  <a:schemeClr val="bg1">
                    <a:lumMod val="50000"/>
                  </a:schemeClr>
                </a:solidFill>
                <a:latin typeface="+mn-lt"/>
              </a:rPr>
              <a:t>. Maecenas </a:t>
            </a:r>
            <a:r>
              <a:rPr lang="en-US" sz="900" dirty="0" err="1">
                <a:solidFill>
                  <a:schemeClr val="bg1">
                    <a:lumMod val="50000"/>
                  </a:schemeClr>
                </a:solidFill>
                <a:latin typeface="+mn-lt"/>
              </a:rPr>
              <a:t>porttitor</a:t>
            </a:r>
            <a:r>
              <a:rPr lang="en-US" sz="900" dirty="0">
                <a:solidFill>
                  <a:schemeClr val="bg1">
                    <a:lumMod val="50000"/>
                  </a:schemeClr>
                </a:solidFill>
                <a:latin typeface="+mn-lt"/>
              </a:rPr>
              <a:t> </a:t>
            </a:r>
            <a:r>
              <a:rPr lang="en-US" sz="900" dirty="0" err="1">
                <a:solidFill>
                  <a:schemeClr val="bg1">
                    <a:lumMod val="50000"/>
                  </a:schemeClr>
                </a:solidFill>
                <a:latin typeface="+mn-lt"/>
              </a:rPr>
              <a:t>congue</a:t>
            </a:r>
            <a:r>
              <a:rPr lang="en-US" sz="900" dirty="0">
                <a:solidFill>
                  <a:schemeClr val="bg1">
                    <a:lumMod val="50000"/>
                  </a:schemeClr>
                </a:solidFill>
                <a:latin typeface="+mn-lt"/>
              </a:rPr>
              <a:t> </a:t>
            </a:r>
            <a:r>
              <a:rPr lang="en-US" sz="900" dirty="0" err="1">
                <a:solidFill>
                  <a:schemeClr val="bg1">
                    <a:lumMod val="50000"/>
                  </a:schemeClr>
                </a:solidFill>
                <a:latin typeface="+mn-lt"/>
              </a:rPr>
              <a:t>massa</a:t>
            </a:r>
            <a:r>
              <a:rPr lang="en-US" sz="900" dirty="0">
                <a:solidFill>
                  <a:schemeClr val="bg1">
                    <a:lumMod val="50000"/>
                  </a:schemeClr>
                </a:solidFill>
                <a:latin typeface="+mn-lt"/>
              </a:rPr>
              <a:t>. </a:t>
            </a:r>
            <a:r>
              <a:rPr lang="en-US" sz="900" dirty="0" err="1">
                <a:solidFill>
                  <a:schemeClr val="bg1">
                    <a:lumMod val="50000"/>
                  </a:schemeClr>
                </a:solidFill>
                <a:latin typeface="+mn-lt"/>
              </a:rPr>
              <a:t>Fusce</a:t>
            </a:r>
            <a:r>
              <a:rPr lang="en-US" sz="900" dirty="0">
                <a:solidFill>
                  <a:schemeClr val="bg1">
                    <a:lumMod val="50000"/>
                  </a:schemeClr>
                </a:solidFill>
                <a:latin typeface="+mn-lt"/>
              </a:rPr>
              <a:t> </a:t>
            </a:r>
            <a:r>
              <a:rPr lang="en-US" sz="900" dirty="0" err="1">
                <a:solidFill>
                  <a:schemeClr val="bg1">
                    <a:lumMod val="50000"/>
                  </a:schemeClr>
                </a:solidFill>
                <a:latin typeface="+mn-lt"/>
              </a:rPr>
              <a:t>posuere</a:t>
            </a:r>
            <a:r>
              <a:rPr lang="en-US" sz="900" dirty="0">
                <a:solidFill>
                  <a:schemeClr val="bg1">
                    <a:lumMod val="50000"/>
                  </a:schemeClr>
                </a:solidFill>
                <a:latin typeface="+mn-lt"/>
              </a:rPr>
              <a:t>, magna sed pulvinar </a:t>
            </a:r>
            <a:r>
              <a:rPr lang="en-US" sz="900" dirty="0" err="1">
                <a:solidFill>
                  <a:schemeClr val="bg1">
                    <a:lumMod val="50000"/>
                  </a:schemeClr>
                </a:solidFill>
                <a:latin typeface="+mn-lt"/>
              </a:rPr>
              <a:t>ultricies</a:t>
            </a:r>
            <a:r>
              <a:rPr lang="en-US" sz="900" dirty="0">
                <a:solidFill>
                  <a:schemeClr val="bg1">
                    <a:lumMod val="50000"/>
                  </a:schemeClr>
                </a:solidFill>
                <a:latin typeface="+mn-lt"/>
              </a:rPr>
              <a:t>, </a:t>
            </a:r>
            <a:r>
              <a:rPr lang="en-US" sz="900" dirty="0" err="1">
                <a:solidFill>
                  <a:schemeClr val="bg1">
                    <a:lumMod val="50000"/>
                  </a:schemeClr>
                </a:solidFill>
                <a:latin typeface="+mn-lt"/>
              </a:rPr>
              <a:t>purus</a:t>
            </a:r>
            <a:r>
              <a:rPr lang="en-US" sz="900" dirty="0">
                <a:solidFill>
                  <a:schemeClr val="bg1">
                    <a:lumMod val="50000"/>
                  </a:schemeClr>
                </a:solidFill>
                <a:latin typeface="+mn-lt"/>
              </a:rPr>
              <a:t> </a:t>
            </a:r>
            <a:r>
              <a:rPr lang="en-US" sz="900" dirty="0" err="1">
                <a:solidFill>
                  <a:schemeClr val="bg1">
                    <a:lumMod val="50000"/>
                  </a:schemeClr>
                </a:solidFill>
                <a:latin typeface="+mn-lt"/>
              </a:rPr>
              <a:t>lectus</a:t>
            </a:r>
            <a:r>
              <a:rPr lang="en-US" sz="900" dirty="0">
                <a:solidFill>
                  <a:schemeClr val="bg1">
                    <a:lumMod val="50000"/>
                  </a:schemeClr>
                </a:solidFill>
                <a:latin typeface="+mn-lt"/>
              </a:rPr>
              <a:t> </a:t>
            </a:r>
            <a:r>
              <a:rPr lang="en-US" sz="900" dirty="0" err="1">
                <a:solidFill>
                  <a:schemeClr val="bg1">
                    <a:lumMod val="50000"/>
                  </a:schemeClr>
                </a:solidFill>
                <a:latin typeface="+mn-lt"/>
              </a:rPr>
              <a:t>malesuada</a:t>
            </a:r>
            <a:r>
              <a:rPr lang="en-US" sz="900" dirty="0">
                <a:solidFill>
                  <a:schemeClr val="bg1">
                    <a:lumMod val="50000"/>
                  </a:schemeClr>
                </a:solidFill>
                <a:latin typeface="+mn-lt"/>
              </a:rPr>
              <a:t> libero,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commodo</a:t>
            </a:r>
            <a:r>
              <a:rPr lang="en-US" sz="900" dirty="0">
                <a:solidFill>
                  <a:schemeClr val="bg1">
                    <a:lumMod val="50000"/>
                  </a:schemeClr>
                </a:solidFill>
                <a:latin typeface="+mn-lt"/>
              </a:rPr>
              <a:t> magna eros </a:t>
            </a:r>
            <a:r>
              <a:rPr lang="en-US" sz="900" dirty="0" err="1">
                <a:solidFill>
                  <a:schemeClr val="bg1">
                    <a:lumMod val="50000"/>
                  </a:schemeClr>
                </a:solidFill>
                <a:latin typeface="+mn-lt"/>
              </a:rPr>
              <a:t>quis</a:t>
            </a:r>
            <a:r>
              <a:rPr lang="en-US" sz="900" dirty="0">
                <a:solidFill>
                  <a:schemeClr val="bg1">
                    <a:lumMod val="50000"/>
                  </a:schemeClr>
                </a:solidFill>
                <a:latin typeface="+mn-lt"/>
              </a:rPr>
              <a:t> </a:t>
            </a:r>
            <a:r>
              <a:rPr lang="en-US" sz="900" dirty="0" err="1">
                <a:solidFill>
                  <a:schemeClr val="bg1">
                    <a:lumMod val="50000"/>
                  </a:schemeClr>
                </a:solidFill>
                <a:latin typeface="+mn-lt"/>
              </a:rPr>
              <a:t>urna</a:t>
            </a:r>
            <a:r>
              <a:rPr lang="en-US" sz="900" dirty="0">
                <a:solidFill>
                  <a:schemeClr val="bg1">
                    <a:lumMod val="50000"/>
                  </a:schemeClr>
                </a:solidFill>
                <a:latin typeface="+mn-lt"/>
              </a:rPr>
              <a:t>. </a:t>
            </a:r>
            <a:r>
              <a:rPr lang="en-US" sz="900" dirty="0" err="1">
                <a:solidFill>
                  <a:schemeClr val="bg1">
                    <a:lumMod val="50000"/>
                  </a:schemeClr>
                </a:solidFill>
                <a:latin typeface="+mn-lt"/>
              </a:rPr>
              <a:t>Pellentesque</a:t>
            </a:r>
            <a:r>
              <a:rPr lang="en-US" sz="900" dirty="0">
                <a:solidFill>
                  <a:schemeClr val="bg1">
                    <a:lumMod val="50000"/>
                  </a:schemeClr>
                </a:solidFill>
                <a:latin typeface="+mn-lt"/>
              </a:rPr>
              <a:t> habitant </a:t>
            </a:r>
            <a:r>
              <a:rPr lang="en-US" sz="900" dirty="0" err="1">
                <a:solidFill>
                  <a:schemeClr val="bg1">
                    <a:lumMod val="50000"/>
                  </a:schemeClr>
                </a:solidFill>
                <a:latin typeface="+mn-lt"/>
              </a:rPr>
              <a:t>morbi</a:t>
            </a:r>
            <a:r>
              <a:rPr lang="en-US" sz="900" dirty="0">
                <a:solidFill>
                  <a:schemeClr val="bg1">
                    <a:lumMod val="50000"/>
                  </a:schemeClr>
                </a:solidFill>
                <a:latin typeface="+mn-lt"/>
              </a:rPr>
              <a:t> </a:t>
            </a:r>
            <a:r>
              <a:rPr lang="en-US" sz="900" dirty="0" err="1">
                <a:solidFill>
                  <a:schemeClr val="bg1">
                    <a:lumMod val="50000"/>
                  </a:schemeClr>
                </a:solidFill>
                <a:latin typeface="+mn-lt"/>
              </a:rPr>
              <a:t>tristique</a:t>
            </a:r>
            <a:r>
              <a:rPr lang="en-US" sz="900" dirty="0">
                <a:solidFill>
                  <a:schemeClr val="bg1">
                    <a:lumMod val="50000"/>
                  </a:schemeClr>
                </a:solidFill>
                <a:latin typeface="+mn-lt"/>
              </a:rPr>
              <a:t> </a:t>
            </a:r>
            <a:r>
              <a:rPr lang="en-US" sz="900" dirty="0" err="1">
                <a:solidFill>
                  <a:schemeClr val="bg1">
                    <a:lumMod val="50000"/>
                  </a:schemeClr>
                </a:solidFill>
                <a:latin typeface="+mn-lt"/>
              </a:rPr>
              <a:t>senectus</a:t>
            </a:r>
            <a:r>
              <a:rPr lang="en-US" sz="900" dirty="0">
                <a:solidFill>
                  <a:schemeClr val="bg1">
                    <a:lumMod val="50000"/>
                  </a:schemeClr>
                </a:solidFill>
                <a:latin typeface="+mn-lt"/>
              </a:rPr>
              <a:t> et </a:t>
            </a:r>
            <a:r>
              <a:rPr lang="en-US" sz="900" dirty="0" err="1">
                <a:solidFill>
                  <a:schemeClr val="bg1">
                    <a:lumMod val="50000"/>
                  </a:schemeClr>
                </a:solidFill>
                <a:latin typeface="+mn-lt"/>
              </a:rPr>
              <a:t>netus</a:t>
            </a:r>
            <a:r>
              <a:rPr lang="en-US" sz="900" dirty="0">
                <a:solidFill>
                  <a:schemeClr val="bg1">
                    <a:lumMod val="50000"/>
                  </a:schemeClr>
                </a:solidFill>
                <a:latin typeface="+mn-lt"/>
              </a:rPr>
              <a:t> et </a:t>
            </a:r>
            <a:r>
              <a:rPr lang="en-US" sz="900" dirty="0" err="1">
                <a:solidFill>
                  <a:schemeClr val="bg1">
                    <a:lumMod val="50000"/>
                  </a:schemeClr>
                </a:solidFill>
                <a:latin typeface="+mn-lt"/>
              </a:rPr>
              <a:t>malesuada</a:t>
            </a:r>
            <a:r>
              <a:rPr lang="en-US" sz="900" dirty="0">
                <a:solidFill>
                  <a:schemeClr val="bg1">
                    <a:lumMod val="50000"/>
                  </a:schemeClr>
                </a:solidFill>
                <a:latin typeface="+mn-lt"/>
              </a:rPr>
              <a:t> fames ac </a:t>
            </a:r>
            <a:r>
              <a:rPr lang="en-US" sz="900" dirty="0" err="1">
                <a:solidFill>
                  <a:schemeClr val="bg1">
                    <a:lumMod val="50000"/>
                  </a:schemeClr>
                </a:solidFill>
                <a:latin typeface="+mn-lt"/>
              </a:rPr>
              <a:t>turpis</a:t>
            </a:r>
            <a:r>
              <a:rPr lang="en-US" sz="900" dirty="0">
                <a:solidFill>
                  <a:schemeClr val="bg1">
                    <a:lumMod val="50000"/>
                  </a:schemeClr>
                </a:solidFill>
                <a:latin typeface="+mn-lt"/>
              </a:rPr>
              <a:t> </a:t>
            </a:r>
            <a:r>
              <a:rPr lang="en-US" sz="900" dirty="0" err="1">
                <a:solidFill>
                  <a:schemeClr val="bg1">
                    <a:lumMod val="50000"/>
                  </a:schemeClr>
                </a:solidFill>
                <a:latin typeface="+mn-lt"/>
              </a:rPr>
              <a:t>egestas</a:t>
            </a:r>
            <a:r>
              <a:rPr lang="en-US" sz="900" dirty="0">
                <a:solidFill>
                  <a:schemeClr val="bg1">
                    <a:lumMod val="50000"/>
                  </a:schemeClr>
                </a:solidFill>
                <a:latin typeface="+mn-lt"/>
              </a:rPr>
              <a:t>. Proin pharetra </a:t>
            </a:r>
            <a:r>
              <a:rPr lang="en-US" sz="900" dirty="0" err="1">
                <a:solidFill>
                  <a:schemeClr val="bg1">
                    <a:lumMod val="50000"/>
                  </a:schemeClr>
                </a:solidFill>
                <a:latin typeface="+mn-lt"/>
              </a:rPr>
              <a:t>nonummy</a:t>
            </a:r>
            <a:r>
              <a:rPr lang="en-US" sz="900" dirty="0">
                <a:solidFill>
                  <a:schemeClr val="bg1">
                    <a:lumMod val="50000"/>
                  </a:schemeClr>
                </a:solidFill>
                <a:latin typeface="+mn-lt"/>
              </a:rPr>
              <a:t> </a:t>
            </a:r>
            <a:r>
              <a:rPr lang="en-US" sz="900" dirty="0" err="1">
                <a:solidFill>
                  <a:schemeClr val="bg1">
                    <a:lumMod val="50000"/>
                  </a:schemeClr>
                </a:solidFill>
                <a:latin typeface="+mn-lt"/>
              </a:rPr>
              <a:t>pede</a:t>
            </a:r>
            <a:r>
              <a:rPr lang="en-US" sz="900" dirty="0">
                <a:solidFill>
                  <a:schemeClr val="bg1">
                    <a:lumMod val="50000"/>
                  </a:schemeClr>
                </a:solidFill>
                <a:latin typeface="+mn-lt"/>
              </a:rPr>
              <a:t>. </a:t>
            </a:r>
            <a:r>
              <a:rPr lang="en-US" sz="900" dirty="0" err="1">
                <a:solidFill>
                  <a:schemeClr val="bg1">
                    <a:lumMod val="50000"/>
                  </a:schemeClr>
                </a:solidFill>
                <a:latin typeface="+mn-lt"/>
              </a:rPr>
              <a:t>Mauris</a:t>
            </a:r>
            <a:r>
              <a:rPr lang="en-US" sz="900" dirty="0">
                <a:solidFill>
                  <a:schemeClr val="bg1">
                    <a:lumMod val="50000"/>
                  </a:schemeClr>
                </a:solidFill>
                <a:latin typeface="+mn-lt"/>
              </a:rPr>
              <a:t> et </a:t>
            </a:r>
            <a:r>
              <a:rPr lang="en-US" sz="900" dirty="0" err="1">
                <a:solidFill>
                  <a:schemeClr val="bg1">
                    <a:lumMod val="50000"/>
                  </a:schemeClr>
                </a:solidFill>
                <a:latin typeface="+mn-lt"/>
              </a:rPr>
              <a:t>orci</a:t>
            </a:r>
            <a:r>
              <a:rPr lang="en-US" sz="900" dirty="0">
                <a:solidFill>
                  <a:schemeClr val="bg1">
                    <a:lumMod val="50000"/>
                  </a:schemeClr>
                </a:solidFill>
                <a:latin typeface="+mn-lt"/>
              </a:rPr>
              <a:t>. Lorem ipsum dolor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consectetuer</a:t>
            </a:r>
            <a:r>
              <a:rPr lang="en-US" sz="900" dirty="0">
                <a:solidFill>
                  <a:schemeClr val="bg1">
                    <a:lumMod val="50000"/>
                  </a:schemeClr>
                </a:solidFill>
                <a:latin typeface="+mn-lt"/>
              </a:rPr>
              <a:t> </a:t>
            </a:r>
            <a:r>
              <a:rPr lang="en-US" sz="900" dirty="0" err="1">
                <a:solidFill>
                  <a:schemeClr val="bg1">
                    <a:lumMod val="50000"/>
                  </a:schemeClr>
                </a:solidFill>
                <a:latin typeface="+mn-lt"/>
              </a:rPr>
              <a:t>adipiscing</a:t>
            </a:r>
            <a:r>
              <a:rPr lang="en-US" sz="900" dirty="0">
                <a:solidFill>
                  <a:schemeClr val="bg1">
                    <a:lumMod val="50000"/>
                  </a:schemeClr>
                </a:solidFill>
                <a:latin typeface="+mn-lt"/>
              </a:rPr>
              <a:t> </a:t>
            </a:r>
            <a:r>
              <a:rPr lang="en-US" sz="900" dirty="0" err="1">
                <a:solidFill>
                  <a:schemeClr val="bg1">
                    <a:lumMod val="50000"/>
                  </a:schemeClr>
                </a:solidFill>
                <a:latin typeface="+mn-lt"/>
              </a:rPr>
              <a:t>elit</a:t>
            </a:r>
            <a:r>
              <a:rPr lang="en-US" sz="900" dirty="0">
                <a:solidFill>
                  <a:schemeClr val="bg1">
                    <a:lumMod val="50000"/>
                  </a:schemeClr>
                </a:solidFill>
                <a:latin typeface="+mn-lt"/>
              </a:rPr>
              <a:t>. Maecenas </a:t>
            </a:r>
            <a:r>
              <a:rPr lang="en-US" sz="900" dirty="0" err="1">
                <a:solidFill>
                  <a:schemeClr val="bg1">
                    <a:lumMod val="50000"/>
                  </a:schemeClr>
                </a:solidFill>
                <a:latin typeface="+mn-lt"/>
              </a:rPr>
              <a:t>porttitor</a:t>
            </a:r>
            <a:r>
              <a:rPr lang="en-US" sz="900" dirty="0">
                <a:solidFill>
                  <a:schemeClr val="bg1">
                    <a:lumMod val="50000"/>
                  </a:schemeClr>
                </a:solidFill>
                <a:latin typeface="+mn-lt"/>
              </a:rPr>
              <a:t> </a:t>
            </a:r>
            <a:r>
              <a:rPr lang="en-US" sz="900" dirty="0" err="1">
                <a:solidFill>
                  <a:schemeClr val="bg1">
                    <a:lumMod val="50000"/>
                  </a:schemeClr>
                </a:solidFill>
                <a:latin typeface="+mn-lt"/>
              </a:rPr>
              <a:t>congue</a:t>
            </a:r>
            <a:r>
              <a:rPr lang="en-US" sz="900" dirty="0">
                <a:solidFill>
                  <a:schemeClr val="bg1">
                    <a:lumMod val="50000"/>
                  </a:schemeClr>
                </a:solidFill>
                <a:latin typeface="+mn-lt"/>
              </a:rPr>
              <a:t> </a:t>
            </a:r>
            <a:r>
              <a:rPr lang="en-US" sz="900" dirty="0" err="1">
                <a:solidFill>
                  <a:schemeClr val="bg1">
                    <a:lumMod val="50000"/>
                  </a:schemeClr>
                </a:solidFill>
                <a:latin typeface="+mn-lt"/>
              </a:rPr>
              <a:t>massa</a:t>
            </a:r>
            <a:r>
              <a:rPr lang="en-US" sz="900" dirty="0">
                <a:solidFill>
                  <a:schemeClr val="bg1">
                    <a:lumMod val="50000"/>
                  </a:schemeClr>
                </a:solidFill>
                <a:latin typeface="+mn-lt"/>
              </a:rPr>
              <a:t>. </a:t>
            </a:r>
            <a:r>
              <a:rPr lang="en-US" sz="900" dirty="0" err="1">
                <a:solidFill>
                  <a:schemeClr val="bg1">
                    <a:lumMod val="50000"/>
                  </a:schemeClr>
                </a:solidFill>
                <a:latin typeface="+mn-lt"/>
              </a:rPr>
              <a:t>Fusce</a:t>
            </a:r>
            <a:r>
              <a:rPr lang="en-US" sz="900" dirty="0">
                <a:solidFill>
                  <a:schemeClr val="bg1">
                    <a:lumMod val="50000"/>
                  </a:schemeClr>
                </a:solidFill>
                <a:latin typeface="+mn-lt"/>
              </a:rPr>
              <a:t> </a:t>
            </a:r>
            <a:r>
              <a:rPr lang="en-US" sz="900" dirty="0" err="1">
                <a:solidFill>
                  <a:schemeClr val="bg1">
                    <a:lumMod val="50000"/>
                  </a:schemeClr>
                </a:solidFill>
                <a:latin typeface="+mn-lt"/>
              </a:rPr>
              <a:t>posuere</a:t>
            </a:r>
            <a:r>
              <a:rPr lang="en-US" sz="900" dirty="0">
                <a:solidFill>
                  <a:schemeClr val="bg1">
                    <a:lumMod val="50000"/>
                  </a:schemeClr>
                </a:solidFill>
                <a:latin typeface="+mn-lt"/>
              </a:rPr>
              <a:t>, magna sed pulvinar </a:t>
            </a:r>
            <a:r>
              <a:rPr lang="en-US" sz="900" dirty="0" err="1">
                <a:solidFill>
                  <a:schemeClr val="bg1">
                    <a:lumMod val="50000"/>
                  </a:schemeClr>
                </a:solidFill>
                <a:latin typeface="+mn-lt"/>
              </a:rPr>
              <a:t>ultricies</a:t>
            </a:r>
            <a:r>
              <a:rPr lang="en-US" sz="900" dirty="0">
                <a:solidFill>
                  <a:schemeClr val="bg1">
                    <a:lumMod val="50000"/>
                  </a:schemeClr>
                </a:solidFill>
                <a:latin typeface="+mn-lt"/>
              </a:rPr>
              <a:t>, </a:t>
            </a:r>
            <a:r>
              <a:rPr lang="en-US" sz="900" dirty="0" err="1">
                <a:solidFill>
                  <a:schemeClr val="bg1">
                    <a:lumMod val="50000"/>
                  </a:schemeClr>
                </a:solidFill>
                <a:latin typeface="+mn-lt"/>
              </a:rPr>
              <a:t>purus</a:t>
            </a:r>
            <a:r>
              <a:rPr lang="en-US" sz="900" dirty="0">
                <a:solidFill>
                  <a:schemeClr val="bg1">
                    <a:lumMod val="50000"/>
                  </a:schemeClr>
                </a:solidFill>
                <a:latin typeface="+mn-lt"/>
              </a:rPr>
              <a:t> </a:t>
            </a:r>
            <a:r>
              <a:rPr lang="en-US" sz="900" dirty="0" err="1">
                <a:solidFill>
                  <a:schemeClr val="bg1">
                    <a:lumMod val="50000"/>
                  </a:schemeClr>
                </a:solidFill>
                <a:latin typeface="+mn-lt"/>
              </a:rPr>
              <a:t>lectus</a:t>
            </a:r>
            <a:r>
              <a:rPr lang="en-US" sz="900" dirty="0">
                <a:solidFill>
                  <a:schemeClr val="bg1">
                    <a:lumMod val="50000"/>
                  </a:schemeClr>
                </a:solidFill>
                <a:latin typeface="+mn-lt"/>
              </a:rPr>
              <a:t> </a:t>
            </a:r>
            <a:r>
              <a:rPr lang="en-US" sz="900" dirty="0" err="1">
                <a:solidFill>
                  <a:schemeClr val="bg1">
                    <a:lumMod val="50000"/>
                  </a:schemeClr>
                </a:solidFill>
                <a:latin typeface="+mn-lt"/>
              </a:rPr>
              <a:t>malesuada</a:t>
            </a:r>
            <a:r>
              <a:rPr lang="en-US" sz="900" dirty="0">
                <a:solidFill>
                  <a:schemeClr val="bg1">
                    <a:lumMod val="50000"/>
                  </a:schemeClr>
                </a:solidFill>
                <a:latin typeface="+mn-lt"/>
              </a:rPr>
              <a:t> libero,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commodo</a:t>
            </a:r>
            <a:r>
              <a:rPr lang="en-US" sz="900" dirty="0">
                <a:solidFill>
                  <a:schemeClr val="bg1">
                    <a:lumMod val="50000"/>
                  </a:schemeClr>
                </a:solidFill>
                <a:latin typeface="+mn-lt"/>
              </a:rPr>
              <a:t> magna eros </a:t>
            </a:r>
            <a:r>
              <a:rPr lang="en-US" sz="900" dirty="0" err="1">
                <a:solidFill>
                  <a:schemeClr val="bg1">
                    <a:lumMod val="50000"/>
                  </a:schemeClr>
                </a:solidFill>
                <a:latin typeface="+mn-lt"/>
              </a:rPr>
              <a:t>quis</a:t>
            </a:r>
            <a:r>
              <a:rPr lang="en-US" sz="900" dirty="0">
                <a:solidFill>
                  <a:schemeClr val="bg1">
                    <a:lumMod val="50000"/>
                  </a:schemeClr>
                </a:solidFill>
                <a:latin typeface="+mn-lt"/>
              </a:rPr>
              <a:t> </a:t>
            </a:r>
            <a:r>
              <a:rPr lang="en-US" sz="900" dirty="0" err="1">
                <a:solidFill>
                  <a:schemeClr val="bg1">
                    <a:lumMod val="50000"/>
                  </a:schemeClr>
                </a:solidFill>
                <a:latin typeface="+mn-lt"/>
              </a:rPr>
              <a:t>urna</a:t>
            </a:r>
            <a:r>
              <a:rPr lang="en-US" sz="900" dirty="0">
                <a:solidFill>
                  <a:schemeClr val="bg1">
                    <a:lumMod val="50000"/>
                  </a:schemeClr>
                </a:solidFill>
                <a:latin typeface="+mn-lt"/>
              </a:rPr>
              <a:t>. </a:t>
            </a:r>
            <a:r>
              <a:rPr lang="en-US" sz="900" dirty="0" err="1">
                <a:solidFill>
                  <a:schemeClr val="bg1">
                    <a:lumMod val="50000"/>
                  </a:schemeClr>
                </a:solidFill>
                <a:latin typeface="+mn-lt"/>
              </a:rPr>
              <a:t>Pellentesque</a:t>
            </a:r>
            <a:r>
              <a:rPr lang="en-US" sz="900" dirty="0">
                <a:solidFill>
                  <a:schemeClr val="bg1">
                    <a:lumMod val="50000"/>
                  </a:schemeClr>
                </a:solidFill>
                <a:latin typeface="+mn-lt"/>
              </a:rPr>
              <a:t> habitant </a:t>
            </a:r>
            <a:r>
              <a:rPr lang="en-US" sz="900" dirty="0" err="1">
                <a:solidFill>
                  <a:schemeClr val="bg1">
                    <a:lumMod val="50000"/>
                  </a:schemeClr>
                </a:solidFill>
                <a:latin typeface="+mn-lt"/>
              </a:rPr>
              <a:t>morbi</a:t>
            </a:r>
            <a:r>
              <a:rPr lang="en-US" sz="900" dirty="0">
                <a:solidFill>
                  <a:schemeClr val="bg1">
                    <a:lumMod val="50000"/>
                  </a:schemeClr>
                </a:solidFill>
                <a:latin typeface="+mn-lt"/>
              </a:rPr>
              <a:t> </a:t>
            </a:r>
            <a:r>
              <a:rPr lang="en-US" sz="900" dirty="0" err="1">
                <a:solidFill>
                  <a:schemeClr val="bg1">
                    <a:lumMod val="50000"/>
                  </a:schemeClr>
                </a:solidFill>
                <a:latin typeface="+mn-lt"/>
              </a:rPr>
              <a:t>tristique</a:t>
            </a:r>
            <a:r>
              <a:rPr lang="en-US" sz="900" dirty="0">
                <a:solidFill>
                  <a:schemeClr val="bg1">
                    <a:lumMod val="50000"/>
                  </a:schemeClr>
                </a:solidFill>
                <a:latin typeface="+mn-lt"/>
              </a:rPr>
              <a:t> </a:t>
            </a:r>
            <a:r>
              <a:rPr lang="en-US" sz="900" dirty="0" err="1">
                <a:solidFill>
                  <a:schemeClr val="bg1">
                    <a:lumMod val="50000"/>
                  </a:schemeClr>
                </a:solidFill>
                <a:latin typeface="+mn-lt"/>
              </a:rPr>
              <a:t>senectus</a:t>
            </a:r>
            <a:r>
              <a:rPr lang="en-US" sz="900" dirty="0">
                <a:solidFill>
                  <a:schemeClr val="bg1">
                    <a:lumMod val="50000"/>
                  </a:schemeClr>
                </a:solidFill>
                <a:latin typeface="+mn-lt"/>
              </a:rPr>
              <a:t> et </a:t>
            </a:r>
            <a:r>
              <a:rPr lang="en-US" sz="900" dirty="0" err="1">
                <a:solidFill>
                  <a:schemeClr val="bg1">
                    <a:lumMod val="50000"/>
                  </a:schemeClr>
                </a:solidFill>
                <a:latin typeface="+mn-lt"/>
              </a:rPr>
              <a:t>netus</a:t>
            </a:r>
            <a:r>
              <a:rPr lang="en-US" sz="900" dirty="0">
                <a:solidFill>
                  <a:schemeClr val="bg1">
                    <a:lumMod val="50000"/>
                  </a:schemeClr>
                </a:solidFill>
                <a:latin typeface="+mn-lt"/>
              </a:rPr>
              <a:t> et </a:t>
            </a:r>
            <a:r>
              <a:rPr lang="en-US" sz="900" dirty="0" err="1">
                <a:solidFill>
                  <a:schemeClr val="bg1">
                    <a:lumMod val="50000"/>
                  </a:schemeClr>
                </a:solidFill>
                <a:latin typeface="+mn-lt"/>
              </a:rPr>
              <a:t>malesuada</a:t>
            </a:r>
            <a:r>
              <a:rPr lang="en-US" sz="900" dirty="0">
                <a:solidFill>
                  <a:schemeClr val="bg1">
                    <a:lumMod val="50000"/>
                  </a:schemeClr>
                </a:solidFill>
                <a:latin typeface="+mn-lt"/>
              </a:rPr>
              <a:t> fames ac </a:t>
            </a:r>
            <a:r>
              <a:rPr lang="en-US" sz="900" dirty="0" err="1">
                <a:solidFill>
                  <a:schemeClr val="bg1">
                    <a:lumMod val="50000"/>
                  </a:schemeClr>
                </a:solidFill>
                <a:latin typeface="+mn-lt"/>
              </a:rPr>
              <a:t>turpis</a:t>
            </a:r>
            <a:r>
              <a:rPr lang="en-US" sz="900" dirty="0">
                <a:solidFill>
                  <a:schemeClr val="bg1">
                    <a:lumMod val="50000"/>
                  </a:schemeClr>
                </a:solidFill>
                <a:latin typeface="+mn-lt"/>
              </a:rPr>
              <a:t> </a:t>
            </a:r>
            <a:r>
              <a:rPr lang="en-US" sz="900" dirty="0" err="1">
                <a:solidFill>
                  <a:schemeClr val="bg1">
                    <a:lumMod val="50000"/>
                  </a:schemeClr>
                </a:solidFill>
                <a:latin typeface="+mn-lt"/>
              </a:rPr>
              <a:t>egestas</a:t>
            </a:r>
            <a:r>
              <a:rPr lang="en-US" sz="900" dirty="0">
                <a:solidFill>
                  <a:schemeClr val="bg1">
                    <a:lumMod val="50000"/>
                  </a:schemeClr>
                </a:solidFill>
                <a:latin typeface="+mn-lt"/>
              </a:rPr>
              <a:t>. Proin pharetra </a:t>
            </a:r>
            <a:r>
              <a:rPr lang="en-US" sz="900" dirty="0" err="1">
                <a:solidFill>
                  <a:schemeClr val="bg1">
                    <a:lumMod val="50000"/>
                  </a:schemeClr>
                </a:solidFill>
                <a:latin typeface="+mn-lt"/>
              </a:rPr>
              <a:t>nonummy</a:t>
            </a:r>
            <a:r>
              <a:rPr lang="en-US" sz="900" dirty="0">
                <a:solidFill>
                  <a:schemeClr val="bg1">
                    <a:lumMod val="50000"/>
                  </a:schemeClr>
                </a:solidFill>
                <a:latin typeface="+mn-lt"/>
              </a:rPr>
              <a:t> </a:t>
            </a:r>
            <a:r>
              <a:rPr lang="en-US" sz="900" dirty="0" err="1">
                <a:solidFill>
                  <a:schemeClr val="bg1">
                    <a:lumMod val="50000"/>
                  </a:schemeClr>
                </a:solidFill>
                <a:latin typeface="+mn-lt"/>
              </a:rPr>
              <a:t>pede</a:t>
            </a:r>
            <a:r>
              <a:rPr lang="en-US" sz="900" dirty="0">
                <a:solidFill>
                  <a:schemeClr val="bg1">
                    <a:lumMod val="50000"/>
                  </a:schemeClr>
                </a:solidFill>
                <a:latin typeface="+mn-lt"/>
              </a:rPr>
              <a:t>. </a:t>
            </a:r>
            <a:r>
              <a:rPr lang="en-US" sz="900" dirty="0" err="1">
                <a:solidFill>
                  <a:schemeClr val="bg1">
                    <a:lumMod val="50000"/>
                  </a:schemeClr>
                </a:solidFill>
                <a:latin typeface="+mn-lt"/>
              </a:rPr>
              <a:t>Mauris</a:t>
            </a:r>
            <a:r>
              <a:rPr lang="en-US" sz="900" dirty="0">
                <a:solidFill>
                  <a:schemeClr val="bg1">
                    <a:lumMod val="50000"/>
                  </a:schemeClr>
                </a:solidFill>
                <a:latin typeface="+mn-lt"/>
              </a:rPr>
              <a:t> et </a:t>
            </a:r>
            <a:r>
              <a:rPr lang="en-US" sz="900" dirty="0" err="1">
                <a:solidFill>
                  <a:schemeClr val="bg1">
                    <a:lumMod val="50000"/>
                  </a:schemeClr>
                </a:solidFill>
                <a:latin typeface="+mn-lt"/>
              </a:rPr>
              <a:t>orci</a:t>
            </a:r>
            <a:r>
              <a:rPr lang="en-US" sz="900" dirty="0">
                <a:solidFill>
                  <a:schemeClr val="bg1">
                    <a:lumMod val="50000"/>
                  </a:schemeClr>
                </a:solidFill>
                <a:latin typeface="+mn-lt"/>
              </a:rPr>
              <a:t>.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commodo</a:t>
            </a:r>
            <a:r>
              <a:rPr lang="en-US" sz="900" dirty="0">
                <a:solidFill>
                  <a:schemeClr val="bg1">
                    <a:lumMod val="50000"/>
                  </a:schemeClr>
                </a:solidFill>
                <a:latin typeface="+mn-lt"/>
              </a:rPr>
              <a:t> magna eros </a:t>
            </a:r>
            <a:r>
              <a:rPr lang="en-US" sz="900" dirty="0" err="1">
                <a:solidFill>
                  <a:schemeClr val="bg1">
                    <a:lumMod val="50000"/>
                  </a:schemeClr>
                </a:solidFill>
                <a:latin typeface="+mn-lt"/>
              </a:rPr>
              <a:t>quis</a:t>
            </a:r>
            <a:r>
              <a:rPr lang="en-US" sz="900" dirty="0">
                <a:solidFill>
                  <a:schemeClr val="bg1">
                    <a:lumMod val="50000"/>
                  </a:schemeClr>
                </a:solidFill>
                <a:latin typeface="+mn-lt"/>
              </a:rPr>
              <a:t> </a:t>
            </a:r>
            <a:r>
              <a:rPr lang="en-US" sz="900" dirty="0" err="1">
                <a:solidFill>
                  <a:schemeClr val="bg1">
                    <a:lumMod val="50000"/>
                  </a:schemeClr>
                </a:solidFill>
                <a:latin typeface="+mn-lt"/>
              </a:rPr>
              <a:t>urna</a:t>
            </a:r>
            <a:r>
              <a:rPr lang="en-US" sz="900" dirty="0">
                <a:solidFill>
                  <a:schemeClr val="bg1">
                    <a:lumMod val="50000"/>
                  </a:schemeClr>
                </a:solidFill>
                <a:latin typeface="+mn-lt"/>
              </a:rPr>
              <a:t>. </a:t>
            </a:r>
            <a:r>
              <a:rPr lang="en-US" sz="900" dirty="0" err="1">
                <a:solidFill>
                  <a:schemeClr val="bg1">
                    <a:lumMod val="50000"/>
                  </a:schemeClr>
                </a:solidFill>
                <a:latin typeface="+mn-lt"/>
              </a:rPr>
              <a:t>Pellentesque</a:t>
            </a:r>
            <a:r>
              <a:rPr lang="en-US" sz="900" dirty="0">
                <a:solidFill>
                  <a:schemeClr val="bg1">
                    <a:lumMod val="50000"/>
                  </a:schemeClr>
                </a:solidFill>
                <a:latin typeface="+mn-lt"/>
              </a:rPr>
              <a:t> habitant </a:t>
            </a:r>
            <a:r>
              <a:rPr lang="en-US" sz="900" dirty="0" err="1">
                <a:solidFill>
                  <a:schemeClr val="bg1">
                    <a:lumMod val="50000"/>
                  </a:schemeClr>
                </a:solidFill>
                <a:latin typeface="+mn-lt"/>
              </a:rPr>
              <a:t>morbi</a:t>
            </a:r>
            <a:r>
              <a:rPr lang="en-US" sz="900" dirty="0">
                <a:solidFill>
                  <a:schemeClr val="bg1">
                    <a:lumMod val="50000"/>
                  </a:schemeClr>
                </a:solidFill>
                <a:latin typeface="+mn-lt"/>
              </a:rPr>
              <a:t> </a:t>
            </a:r>
            <a:r>
              <a:rPr lang="en-US" sz="900" dirty="0" err="1">
                <a:solidFill>
                  <a:schemeClr val="bg1">
                    <a:lumMod val="50000"/>
                  </a:schemeClr>
                </a:solidFill>
                <a:latin typeface="+mn-lt"/>
              </a:rPr>
              <a:t>tristique</a:t>
            </a:r>
            <a:r>
              <a:rPr lang="en-US" sz="900" dirty="0">
                <a:solidFill>
                  <a:schemeClr val="bg1">
                    <a:lumMod val="50000"/>
                  </a:schemeClr>
                </a:solidFill>
                <a:latin typeface="+mn-lt"/>
              </a:rPr>
              <a:t> </a:t>
            </a:r>
            <a:r>
              <a:rPr lang="en-US" sz="900" dirty="0" err="1">
                <a:solidFill>
                  <a:schemeClr val="bg1">
                    <a:lumMod val="50000"/>
                  </a:schemeClr>
                </a:solidFill>
                <a:latin typeface="+mn-lt"/>
              </a:rPr>
              <a:t>senectus</a:t>
            </a:r>
            <a:r>
              <a:rPr lang="en-US" sz="900" dirty="0">
                <a:solidFill>
                  <a:schemeClr val="bg1">
                    <a:lumMod val="50000"/>
                  </a:schemeClr>
                </a:solidFill>
                <a:latin typeface="+mn-lt"/>
              </a:rPr>
              <a:t> et </a:t>
            </a:r>
            <a:r>
              <a:rPr lang="en-US" sz="900" dirty="0" err="1">
                <a:solidFill>
                  <a:schemeClr val="bg1">
                    <a:lumMod val="50000"/>
                  </a:schemeClr>
                </a:solidFill>
                <a:latin typeface="+mn-lt"/>
              </a:rPr>
              <a:t>netus</a:t>
            </a:r>
            <a:r>
              <a:rPr lang="en-US" sz="900" dirty="0">
                <a:solidFill>
                  <a:schemeClr val="bg1">
                    <a:lumMod val="50000"/>
                  </a:schemeClr>
                </a:solidFill>
                <a:latin typeface="+mn-lt"/>
              </a:rPr>
              <a:t> et </a:t>
            </a:r>
            <a:r>
              <a:rPr lang="en-US" sz="900" dirty="0" err="1">
                <a:solidFill>
                  <a:schemeClr val="bg1">
                    <a:lumMod val="50000"/>
                  </a:schemeClr>
                </a:solidFill>
                <a:latin typeface="+mn-lt"/>
              </a:rPr>
              <a:t>malesuada</a:t>
            </a:r>
            <a:r>
              <a:rPr lang="en-US" sz="900" dirty="0">
                <a:solidFill>
                  <a:schemeClr val="bg1">
                    <a:lumMod val="50000"/>
                  </a:schemeClr>
                </a:solidFill>
                <a:latin typeface="+mn-lt"/>
              </a:rPr>
              <a:t> fames ac </a:t>
            </a:r>
            <a:r>
              <a:rPr lang="en-US" sz="900" dirty="0" err="1">
                <a:solidFill>
                  <a:schemeClr val="bg1">
                    <a:lumMod val="50000"/>
                  </a:schemeClr>
                </a:solidFill>
                <a:latin typeface="+mn-lt"/>
              </a:rPr>
              <a:t>turpis</a:t>
            </a:r>
            <a:r>
              <a:rPr lang="en-US" sz="900" dirty="0">
                <a:solidFill>
                  <a:schemeClr val="bg1">
                    <a:lumMod val="50000"/>
                  </a:schemeClr>
                </a:solidFill>
                <a:latin typeface="+mn-lt"/>
              </a:rPr>
              <a:t> </a:t>
            </a:r>
            <a:r>
              <a:rPr lang="en-US" sz="900" dirty="0" err="1">
                <a:solidFill>
                  <a:schemeClr val="bg1">
                    <a:lumMod val="50000"/>
                  </a:schemeClr>
                </a:solidFill>
                <a:latin typeface="+mn-lt"/>
              </a:rPr>
              <a:t>egestas</a:t>
            </a:r>
            <a:r>
              <a:rPr lang="en-US" sz="900" dirty="0">
                <a:solidFill>
                  <a:schemeClr val="bg1">
                    <a:lumMod val="50000"/>
                  </a:schemeClr>
                </a:solidFill>
                <a:latin typeface="+mn-lt"/>
              </a:rPr>
              <a:t>. Proin pharetra </a:t>
            </a:r>
            <a:r>
              <a:rPr lang="en-US" sz="900" dirty="0" err="1">
                <a:solidFill>
                  <a:schemeClr val="bg1">
                    <a:lumMod val="50000"/>
                  </a:schemeClr>
                </a:solidFill>
                <a:latin typeface="+mn-lt"/>
              </a:rPr>
              <a:t>nonummy</a:t>
            </a:r>
            <a:r>
              <a:rPr lang="en-US" sz="900" dirty="0">
                <a:solidFill>
                  <a:schemeClr val="bg1">
                    <a:lumMod val="50000"/>
                  </a:schemeClr>
                </a:solidFill>
                <a:latin typeface="+mn-lt"/>
              </a:rPr>
              <a:t> </a:t>
            </a:r>
            <a:r>
              <a:rPr lang="en-US" sz="900" dirty="0" err="1">
                <a:solidFill>
                  <a:schemeClr val="bg1">
                    <a:lumMod val="50000"/>
                  </a:schemeClr>
                </a:solidFill>
                <a:latin typeface="+mn-lt"/>
              </a:rPr>
              <a:t>pede</a:t>
            </a:r>
            <a:r>
              <a:rPr lang="en-US" sz="900" dirty="0">
                <a:solidFill>
                  <a:schemeClr val="bg1">
                    <a:lumMod val="50000"/>
                  </a:schemeClr>
                </a:solidFill>
                <a:latin typeface="+mn-lt"/>
              </a:rPr>
              <a:t>. </a:t>
            </a:r>
            <a:r>
              <a:rPr lang="en-US" sz="900" dirty="0" err="1">
                <a:solidFill>
                  <a:schemeClr val="bg1">
                    <a:lumMod val="50000"/>
                  </a:schemeClr>
                </a:solidFill>
                <a:latin typeface="+mn-lt"/>
              </a:rPr>
              <a:t>Mauris</a:t>
            </a:r>
            <a:r>
              <a:rPr lang="en-US" sz="900" dirty="0">
                <a:solidFill>
                  <a:schemeClr val="bg1">
                    <a:lumMod val="50000"/>
                  </a:schemeClr>
                </a:solidFill>
                <a:latin typeface="+mn-lt"/>
              </a:rPr>
              <a:t> et </a:t>
            </a:r>
            <a:r>
              <a:rPr lang="en-US" sz="900" dirty="0" err="1">
                <a:solidFill>
                  <a:schemeClr val="bg1">
                    <a:lumMod val="50000"/>
                  </a:schemeClr>
                </a:solidFill>
                <a:latin typeface="+mn-lt"/>
              </a:rPr>
              <a:t>orci</a:t>
            </a:r>
            <a:endParaRPr lang="en-US" sz="900" dirty="0">
              <a:solidFill>
                <a:schemeClr val="bg1">
                  <a:lumMod val="50000"/>
                </a:schemeClr>
              </a:solidFill>
              <a:latin typeface="+mn-lt"/>
            </a:endParaRPr>
          </a:p>
        </p:txBody>
      </p:sp>
      <p:sp>
        <p:nvSpPr>
          <p:cNvPr id="4" name="Logo placeholder">
            <a:extLst>
              <a:ext uri="{FF2B5EF4-FFF2-40B4-BE49-F238E27FC236}">
                <a16:creationId xmlns:a16="http://schemas.microsoft.com/office/drawing/2014/main" id="{7DB76496-DDD9-F776-69FF-E36969FB0974}"/>
              </a:ext>
            </a:extLst>
          </p:cNvPr>
          <p:cNvSpPr/>
          <p:nvPr/>
        </p:nvSpPr>
        <p:spPr>
          <a:xfrm>
            <a:off x="4477267" y="3185441"/>
            <a:ext cx="3237467" cy="4871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1721625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Logo placeholder">
            <a:extLst>
              <a:ext uri="{FF2B5EF4-FFF2-40B4-BE49-F238E27FC236}">
                <a16:creationId xmlns:a16="http://schemas.microsoft.com/office/drawing/2014/main" id="{05ACEAA2-1F8E-46FA-3727-31B699D31981}"/>
              </a:ext>
            </a:extLst>
          </p:cNvPr>
          <p:cNvSpPr/>
          <p:nvPr/>
        </p:nvSpPr>
        <p:spPr>
          <a:xfrm>
            <a:off x="453899" y="6340494"/>
            <a:ext cx="1203632"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pic>
        <p:nvPicPr>
          <p:cNvPr id="15" name="Graphic 14">
            <a:extLst>
              <a:ext uri="{FF2B5EF4-FFF2-40B4-BE49-F238E27FC236}">
                <a16:creationId xmlns:a16="http://schemas.microsoft.com/office/drawing/2014/main" id="{075729E3-72C6-BAD5-2E10-25734785C13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51912" y="2667000"/>
            <a:ext cx="840088" cy="4191000"/>
          </a:xfrm>
          <a:prstGeom prst="rect">
            <a:avLst/>
          </a:prstGeom>
        </p:spPr>
      </p:pic>
      <p:sp>
        <p:nvSpPr>
          <p:cNvPr id="11" name="Freeform 10">
            <a:extLst>
              <a:ext uri="{FF2B5EF4-FFF2-40B4-BE49-F238E27FC236}">
                <a16:creationId xmlns:a16="http://schemas.microsoft.com/office/drawing/2014/main" id="{65AEFFB2-06DE-A917-D37B-36664F15C754}"/>
              </a:ext>
            </a:extLst>
          </p:cNvPr>
          <p:cNvSpPr/>
          <p:nvPr/>
        </p:nvSpPr>
        <p:spPr>
          <a:xfrm>
            <a:off x="446638" y="409781"/>
            <a:ext cx="932157" cy="929922"/>
          </a:xfrm>
          <a:custGeom>
            <a:avLst/>
            <a:gdLst>
              <a:gd name="connsiteX0" fmla="*/ 932158 w 932157"/>
              <a:gd name="connsiteY0" fmla="*/ 671588 h 929922"/>
              <a:gd name="connsiteX1" fmla="*/ 673203 w 932157"/>
              <a:gd name="connsiteY1" fmla="*/ 671588 h 929922"/>
              <a:gd name="connsiteX2" fmla="*/ 673203 w 932157"/>
              <a:gd name="connsiteY2" fmla="*/ 929922 h 929922"/>
              <a:gd name="connsiteX3" fmla="*/ 258953 w 932157"/>
              <a:gd name="connsiteY3" fmla="*/ 929922 h 929922"/>
              <a:gd name="connsiteX4" fmla="*/ 258953 w 932157"/>
              <a:gd name="connsiteY4" fmla="*/ 671588 h 929922"/>
              <a:gd name="connsiteX5" fmla="*/ 0 w 932157"/>
              <a:gd name="connsiteY5" fmla="*/ 671588 h 929922"/>
              <a:gd name="connsiteX6" fmla="*/ 0 w 932157"/>
              <a:gd name="connsiteY6" fmla="*/ 258332 h 929922"/>
              <a:gd name="connsiteX7" fmla="*/ 258953 w 932157"/>
              <a:gd name="connsiteY7" fmla="*/ 258332 h 929922"/>
              <a:gd name="connsiteX8" fmla="*/ 258953 w 932157"/>
              <a:gd name="connsiteY8" fmla="*/ 0 h 929922"/>
              <a:gd name="connsiteX9" fmla="*/ 673203 w 932157"/>
              <a:gd name="connsiteY9" fmla="*/ 0 h 929922"/>
              <a:gd name="connsiteX10" fmla="*/ 673203 w 932157"/>
              <a:gd name="connsiteY10" fmla="*/ 258332 h 929922"/>
              <a:gd name="connsiteX11" fmla="*/ 932158 w 932157"/>
              <a:gd name="connsiteY11" fmla="*/ 258332 h 929922"/>
              <a:gd name="connsiteX12" fmla="*/ 932158 w 932157"/>
              <a:gd name="connsiteY12" fmla="*/ 671588 h 92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2157" h="929922">
                <a:moveTo>
                  <a:pt x="932158" y="671588"/>
                </a:moveTo>
                <a:lnTo>
                  <a:pt x="673203" y="671588"/>
                </a:lnTo>
                <a:lnTo>
                  <a:pt x="673203" y="929922"/>
                </a:lnTo>
                <a:lnTo>
                  <a:pt x="258953" y="929922"/>
                </a:lnTo>
                <a:lnTo>
                  <a:pt x="258953" y="671588"/>
                </a:lnTo>
                <a:lnTo>
                  <a:pt x="0" y="671588"/>
                </a:lnTo>
                <a:lnTo>
                  <a:pt x="0" y="258332"/>
                </a:lnTo>
                <a:lnTo>
                  <a:pt x="258953" y="258332"/>
                </a:lnTo>
                <a:lnTo>
                  <a:pt x="258953" y="0"/>
                </a:lnTo>
                <a:lnTo>
                  <a:pt x="673203" y="0"/>
                </a:lnTo>
                <a:lnTo>
                  <a:pt x="673203" y="258332"/>
                </a:lnTo>
                <a:lnTo>
                  <a:pt x="932158" y="258332"/>
                </a:lnTo>
                <a:lnTo>
                  <a:pt x="932158" y="671588"/>
                </a:lnTo>
                <a:close/>
              </a:path>
            </a:pathLst>
          </a:custGeom>
          <a:solidFill>
            <a:schemeClr val="accent1"/>
          </a:solidFill>
          <a:ln w="7072"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393192" y="3547872"/>
            <a:ext cx="6696319" cy="1451796"/>
          </a:xfrm>
        </p:spPr>
        <p:txBody>
          <a:bodyPr vert="horz" anchor="t"/>
          <a:lstStyle>
            <a:lvl1pPr algn="l">
              <a:defRPr sz="5200">
                <a:solidFill>
                  <a:schemeClr val="tx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48056" y="5102352"/>
            <a:ext cx="3808643" cy="525780"/>
          </a:xfrm>
        </p:spPr>
        <p:txBody>
          <a:bodyPr/>
          <a:lstStyle>
            <a:lvl1pPr marL="0" indent="0" algn="l">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948198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78E442D-FC0D-118A-D583-587871C9C3C5}"/>
              </a:ext>
            </a:extLst>
          </p:cNvPr>
          <p:cNvSpPr>
            <a:spLocks noGrp="1"/>
          </p:cNvSpPr>
          <p:nvPr>
            <p:ph type="pic" sz="quarter" idx="10"/>
          </p:nvPr>
        </p:nvSpPr>
        <p:spPr>
          <a:xfrm>
            <a:off x="0" y="0"/>
            <a:ext cx="12192000" cy="6858000"/>
          </a:xfrm>
        </p:spPr>
        <p:txBody>
          <a:bodyPr/>
          <a:lstStyle>
            <a:lvl1pPr>
              <a:defRPr sz="1400"/>
            </a:lvl1pPr>
          </a:lstStyle>
          <a:p>
            <a:r>
              <a:rPr lang="en-US" dirty="0"/>
              <a:t>Click icon to add picture</a:t>
            </a:r>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754601" y="2221109"/>
            <a:ext cx="4168122" cy="2087839"/>
          </a:xfrm>
        </p:spPr>
        <p:txBody>
          <a:bodyPr vert="horz" anchor="t"/>
          <a:lstStyle>
            <a:lvl1pPr algn="l">
              <a:defRPr sz="5200">
                <a:solidFill>
                  <a:schemeClr val="tx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804672" y="4663440"/>
            <a:ext cx="4168122" cy="525780"/>
          </a:xfrm>
        </p:spPr>
        <p:txBody>
          <a:bodyPr/>
          <a:lstStyle>
            <a:lvl1pPr marL="0" indent="0" algn="l">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135405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Half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758952" y="2221992"/>
            <a:ext cx="4163761" cy="2084831"/>
          </a:xfrm>
        </p:spPr>
        <p:txBody>
          <a:bodyPr vert="horz" anchor="t"/>
          <a:lstStyle>
            <a:lvl1pPr algn="l">
              <a:defRPr sz="5200">
                <a:solidFill>
                  <a:schemeClr val="bg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804672" y="4667824"/>
            <a:ext cx="4163761" cy="525780"/>
          </a:xfrm>
        </p:spPr>
        <p:txBody>
          <a:bodyPr/>
          <a:lstStyle>
            <a:lvl1pPr marL="0" indent="0" algn="l">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Picture Placeholder 6">
            <a:extLst>
              <a:ext uri="{FF2B5EF4-FFF2-40B4-BE49-F238E27FC236}">
                <a16:creationId xmlns:a16="http://schemas.microsoft.com/office/drawing/2014/main" id="{F03EA3B5-E6BF-45D7-AA6F-BBE67F1F9052}"/>
              </a:ext>
            </a:extLst>
          </p:cNvPr>
          <p:cNvSpPr>
            <a:spLocks noGrp="1"/>
          </p:cNvSpPr>
          <p:nvPr>
            <p:ph type="pic" sz="quarter" idx="10"/>
          </p:nvPr>
        </p:nvSpPr>
        <p:spPr>
          <a:xfrm>
            <a:off x="6096000" y="0"/>
            <a:ext cx="6096000" cy="6858000"/>
          </a:xfrm>
          <a:custGeom>
            <a:avLst/>
            <a:gdLst>
              <a:gd name="connsiteX0" fmla="*/ 4483576 w 6096000"/>
              <a:gd name="connsiteY0" fmla="*/ 529653 h 6858000"/>
              <a:gd name="connsiteX1" fmla="*/ 4483576 w 6096000"/>
              <a:gd name="connsiteY1" fmla="*/ 965260 h 6858000"/>
              <a:gd name="connsiteX2" fmla="*/ 4047470 w 6096000"/>
              <a:gd name="connsiteY2" fmla="*/ 965260 h 6858000"/>
              <a:gd name="connsiteX3" fmla="*/ 4047470 w 6096000"/>
              <a:gd name="connsiteY3" fmla="*/ 1659511 h 6858000"/>
              <a:gd name="connsiteX4" fmla="*/ 4483576 w 6096000"/>
              <a:gd name="connsiteY4" fmla="*/ 1659511 h 6858000"/>
              <a:gd name="connsiteX5" fmla="*/ 4483576 w 6096000"/>
              <a:gd name="connsiteY5" fmla="*/ 2095118 h 6858000"/>
              <a:gd name="connsiteX6" fmla="*/ 5177100 w 6096000"/>
              <a:gd name="connsiteY6" fmla="*/ 2095118 h 6858000"/>
              <a:gd name="connsiteX7" fmla="*/ 5177100 w 6096000"/>
              <a:gd name="connsiteY7" fmla="*/ 1659511 h 6858000"/>
              <a:gd name="connsiteX8" fmla="*/ 5612475 w 6096000"/>
              <a:gd name="connsiteY8" fmla="*/ 1659511 h 6858000"/>
              <a:gd name="connsiteX9" fmla="*/ 5612475 w 6096000"/>
              <a:gd name="connsiteY9" fmla="*/ 965260 h 6858000"/>
              <a:gd name="connsiteX10" fmla="*/ 5177100 w 6096000"/>
              <a:gd name="connsiteY10" fmla="*/ 965260 h 6858000"/>
              <a:gd name="connsiteX11" fmla="*/ 5177100 w 6096000"/>
              <a:gd name="connsiteY11" fmla="*/ 529653 h 6858000"/>
              <a:gd name="connsiteX12" fmla="*/ 0 w 6096000"/>
              <a:gd name="connsiteY12" fmla="*/ 0 h 6858000"/>
              <a:gd name="connsiteX13" fmla="*/ 6096000 w 6096000"/>
              <a:gd name="connsiteY13" fmla="*/ 0 h 6858000"/>
              <a:gd name="connsiteX14" fmla="*/ 6096000 w 6096000"/>
              <a:gd name="connsiteY14" fmla="*/ 6858000 h 6858000"/>
              <a:gd name="connsiteX15" fmla="*/ 0 w 609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58000">
                <a:moveTo>
                  <a:pt x="4483576" y="529653"/>
                </a:moveTo>
                <a:lnTo>
                  <a:pt x="4483576" y="965260"/>
                </a:lnTo>
                <a:lnTo>
                  <a:pt x="4047470" y="965260"/>
                </a:lnTo>
                <a:lnTo>
                  <a:pt x="4047470" y="1659511"/>
                </a:lnTo>
                <a:lnTo>
                  <a:pt x="4483576" y="1659511"/>
                </a:lnTo>
                <a:lnTo>
                  <a:pt x="4483576" y="2095118"/>
                </a:lnTo>
                <a:lnTo>
                  <a:pt x="5177100" y="2095118"/>
                </a:lnTo>
                <a:lnTo>
                  <a:pt x="5177100" y="1659511"/>
                </a:lnTo>
                <a:lnTo>
                  <a:pt x="5612475" y="1659511"/>
                </a:lnTo>
                <a:lnTo>
                  <a:pt x="5612475" y="965260"/>
                </a:lnTo>
                <a:lnTo>
                  <a:pt x="5177100" y="965260"/>
                </a:lnTo>
                <a:lnTo>
                  <a:pt x="5177100" y="529653"/>
                </a:lnTo>
                <a:close/>
                <a:moveTo>
                  <a:pt x="0" y="0"/>
                </a:moveTo>
                <a:lnTo>
                  <a:pt x="6096000" y="0"/>
                </a:lnTo>
                <a:lnTo>
                  <a:pt x="6096000" y="6858000"/>
                </a:lnTo>
                <a:lnTo>
                  <a:pt x="0" y="6858000"/>
                </a:lnTo>
                <a:close/>
              </a:path>
            </a:pathLst>
          </a:custGeom>
          <a:solidFill>
            <a:schemeClr val="bg1">
              <a:lumMod val="95000"/>
            </a:schemeClr>
          </a:solidFill>
        </p:spPr>
        <p:txBody>
          <a:bodyPr wrap="square">
            <a:noAutofit/>
          </a:bodyPr>
          <a:lstStyle>
            <a:lvl1pPr>
              <a:defRPr sz="1200"/>
            </a:lvl1pPr>
          </a:lstStyle>
          <a:p>
            <a:r>
              <a:rPr lang="en-US" dirty="0"/>
              <a:t>Click icon to add picture</a:t>
            </a:r>
          </a:p>
        </p:txBody>
      </p:sp>
      <p:sp>
        <p:nvSpPr>
          <p:cNvPr id="4" name="Logo placeholder">
            <a:extLst>
              <a:ext uri="{FF2B5EF4-FFF2-40B4-BE49-F238E27FC236}">
                <a16:creationId xmlns:a16="http://schemas.microsoft.com/office/drawing/2014/main" id="{5885DF51-74D0-2DB5-B4B1-2DB50D4EB362}"/>
              </a:ext>
            </a:extLst>
          </p:cNvPr>
          <p:cNvSpPr/>
          <p:nvPr/>
        </p:nvSpPr>
        <p:spPr>
          <a:xfrm>
            <a:off x="757145" y="586884"/>
            <a:ext cx="2273347" cy="4075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3369465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Blue Icon Left">
    <p:bg>
      <p:bgPr>
        <a:solidFill>
          <a:srgbClr val="1355E9"/>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D08DB5D2-E00B-A933-0E7D-E3E3DD7ACA2C}"/>
              </a:ext>
            </a:extLst>
          </p:cNvPr>
          <p:cNvSpPr/>
          <p:nvPr/>
        </p:nvSpPr>
        <p:spPr>
          <a:xfrm>
            <a:off x="0" y="712161"/>
            <a:ext cx="5448693" cy="5443718"/>
          </a:xfrm>
          <a:custGeom>
            <a:avLst/>
            <a:gdLst>
              <a:gd name="connsiteX0" fmla="*/ 1518337 w 5448693"/>
              <a:gd name="connsiteY0" fmla="*/ 0 h 5443718"/>
              <a:gd name="connsiteX1" fmla="*/ 3932905 w 5448693"/>
              <a:gd name="connsiteY1" fmla="*/ 0 h 5443718"/>
              <a:gd name="connsiteX2" fmla="*/ 3932905 w 5448693"/>
              <a:gd name="connsiteY2" fmla="*/ 1514859 h 5443718"/>
              <a:gd name="connsiteX3" fmla="*/ 5448693 w 5448693"/>
              <a:gd name="connsiteY3" fmla="*/ 1514859 h 5443718"/>
              <a:gd name="connsiteX4" fmla="*/ 5448693 w 5448693"/>
              <a:gd name="connsiteY4" fmla="*/ 3928951 h 5443718"/>
              <a:gd name="connsiteX5" fmla="*/ 3932905 w 5448693"/>
              <a:gd name="connsiteY5" fmla="*/ 3928951 h 5443718"/>
              <a:gd name="connsiteX6" fmla="*/ 3932905 w 5448693"/>
              <a:gd name="connsiteY6" fmla="*/ 5443718 h 5443718"/>
              <a:gd name="connsiteX7" fmla="*/ 1518337 w 5448693"/>
              <a:gd name="connsiteY7" fmla="*/ 5443718 h 5443718"/>
              <a:gd name="connsiteX8" fmla="*/ 1518337 w 5448693"/>
              <a:gd name="connsiteY8" fmla="*/ 3928951 h 5443718"/>
              <a:gd name="connsiteX9" fmla="*/ 0 w 5448693"/>
              <a:gd name="connsiteY9" fmla="*/ 3928951 h 5443718"/>
              <a:gd name="connsiteX10" fmla="*/ 0 w 5448693"/>
              <a:gd name="connsiteY10" fmla="*/ 1514859 h 5443718"/>
              <a:gd name="connsiteX11" fmla="*/ 1518337 w 5448693"/>
              <a:gd name="connsiteY11" fmla="*/ 1514859 h 54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693" h="5443718">
                <a:moveTo>
                  <a:pt x="1518337" y="0"/>
                </a:moveTo>
                <a:lnTo>
                  <a:pt x="3932905" y="0"/>
                </a:lnTo>
                <a:lnTo>
                  <a:pt x="3932905" y="1514859"/>
                </a:lnTo>
                <a:lnTo>
                  <a:pt x="5448693" y="1514859"/>
                </a:lnTo>
                <a:lnTo>
                  <a:pt x="5448693" y="3928951"/>
                </a:lnTo>
                <a:lnTo>
                  <a:pt x="3932905" y="3928951"/>
                </a:lnTo>
                <a:lnTo>
                  <a:pt x="3932905" y="5443718"/>
                </a:lnTo>
                <a:lnTo>
                  <a:pt x="1518337" y="5443718"/>
                </a:lnTo>
                <a:lnTo>
                  <a:pt x="1518337" y="3928951"/>
                </a:lnTo>
                <a:lnTo>
                  <a:pt x="0" y="3928951"/>
                </a:lnTo>
                <a:lnTo>
                  <a:pt x="0" y="1514859"/>
                </a:lnTo>
                <a:lnTo>
                  <a:pt x="1518337" y="1514859"/>
                </a:lnTo>
                <a:close/>
              </a:path>
            </a:pathLst>
          </a:custGeom>
          <a:solidFill>
            <a:srgbClr val="002ADA"/>
          </a:solidFill>
          <a:ln w="7718"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6566263" y="2221109"/>
            <a:ext cx="4168122" cy="2087839"/>
          </a:xfrm>
        </p:spPr>
        <p:txBody>
          <a:bodyPr vert="horz" anchor="t"/>
          <a:lstStyle>
            <a:lvl1pPr algn="l">
              <a:defRPr sz="5200">
                <a:solidFill>
                  <a:schemeClr val="bg1"/>
                </a:solidFill>
              </a:defRPr>
            </a:lvl1pPr>
          </a:lstStyle>
          <a:p>
            <a:r>
              <a:rPr lang="en-US" dirty="0"/>
              <a:t>Click to add  </a:t>
            </a:r>
            <a:br>
              <a:rPr lang="en-US" dirty="0"/>
            </a:br>
            <a:r>
              <a:rPr lang="en-US" dirty="0"/>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6566263" y="4663440"/>
            <a:ext cx="4168122" cy="525780"/>
          </a:xfrm>
        </p:spPr>
        <p:txBody>
          <a:bodyPr/>
          <a:lstStyle>
            <a:lvl1pPr marL="0" indent="0" algn="l">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88461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Blue Icon Right">
    <p:bg>
      <p:bgPr>
        <a:solidFill>
          <a:schemeClr val="accent1"/>
        </a:solidFill>
        <a:effectLst/>
      </p:bgPr>
    </p:bg>
    <p:spTree>
      <p:nvGrpSpPr>
        <p:cNvPr id="1" name=""/>
        <p:cNvGrpSpPr/>
        <p:nvPr/>
      </p:nvGrpSpPr>
      <p:grpSpPr>
        <a:xfrm>
          <a:off x="0" y="0"/>
          <a:ext cx="0" cy="0"/>
          <a:chOff x="0" y="0"/>
          <a:chExt cx="0" cy="0"/>
        </a:xfrm>
      </p:grpSpPr>
      <p:sp>
        <p:nvSpPr>
          <p:cNvPr id="4" name="Logo placeholder">
            <a:extLst>
              <a:ext uri="{FF2B5EF4-FFF2-40B4-BE49-F238E27FC236}">
                <a16:creationId xmlns:a16="http://schemas.microsoft.com/office/drawing/2014/main" id="{2623F6F3-AA7A-7CA7-030B-A63D3F4A2440}"/>
              </a:ext>
            </a:extLst>
          </p:cNvPr>
          <p:cNvSpPr/>
          <p:nvPr/>
        </p:nvSpPr>
        <p:spPr>
          <a:xfrm>
            <a:off x="801759" y="6143273"/>
            <a:ext cx="2640025" cy="3972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
        <p:nvSpPr>
          <p:cNvPr id="12" name="Freeform 11">
            <a:extLst>
              <a:ext uri="{FF2B5EF4-FFF2-40B4-BE49-F238E27FC236}">
                <a16:creationId xmlns:a16="http://schemas.microsoft.com/office/drawing/2014/main" id="{5FF86E94-96BF-03E2-AB54-184BAA23AD59}"/>
              </a:ext>
            </a:extLst>
          </p:cNvPr>
          <p:cNvSpPr/>
          <p:nvPr/>
        </p:nvSpPr>
        <p:spPr>
          <a:xfrm>
            <a:off x="4868237" y="1097202"/>
            <a:ext cx="7323763" cy="4659969"/>
          </a:xfrm>
          <a:custGeom>
            <a:avLst/>
            <a:gdLst>
              <a:gd name="connsiteX0" fmla="*/ 5388487 w 7323763"/>
              <a:gd name="connsiteY0" fmla="*/ 12266 h 4659969"/>
              <a:gd name="connsiteX1" fmla="*/ 6943410 w 7323763"/>
              <a:gd name="connsiteY1" fmla="*/ 368975 h 4659969"/>
              <a:gd name="connsiteX2" fmla="*/ 7181767 w 7323763"/>
              <a:gd name="connsiteY2" fmla="*/ 363197 h 4659969"/>
              <a:gd name="connsiteX3" fmla="*/ 7323763 w 7323763"/>
              <a:gd name="connsiteY3" fmla="*/ 352125 h 4659969"/>
              <a:gd name="connsiteX4" fmla="*/ 7323763 w 7323763"/>
              <a:gd name="connsiteY4" fmla="*/ 4427107 h 4659969"/>
              <a:gd name="connsiteX5" fmla="*/ 7316746 w 7323763"/>
              <a:gd name="connsiteY5" fmla="*/ 4432774 h 4659969"/>
              <a:gd name="connsiteX6" fmla="*/ 6943332 w 7323763"/>
              <a:gd name="connsiteY6" fmla="*/ 4659969 h 4659969"/>
              <a:gd name="connsiteX7" fmla="*/ 6159462 w 7323763"/>
              <a:gd name="connsiteY7" fmla="*/ 4066200 h 4659969"/>
              <a:gd name="connsiteX8" fmla="*/ 5102026 w 7323763"/>
              <a:gd name="connsiteY8" fmla="*/ 1345063 h 4659969"/>
              <a:gd name="connsiteX9" fmla="*/ 5388487 w 7323763"/>
              <a:gd name="connsiteY9" fmla="*/ 12266 h 4659969"/>
              <a:gd name="connsiteX10" fmla="*/ 1287301 w 7323763"/>
              <a:gd name="connsiteY10" fmla="*/ 0 h 4659969"/>
              <a:gd name="connsiteX11" fmla="*/ 3334458 w 7323763"/>
              <a:gd name="connsiteY11" fmla="*/ 0 h 4659969"/>
              <a:gd name="connsiteX12" fmla="*/ 3334458 w 7323763"/>
              <a:gd name="connsiteY12" fmla="*/ 1284352 h 4659969"/>
              <a:gd name="connsiteX13" fmla="*/ 4619598 w 7323763"/>
              <a:gd name="connsiteY13" fmla="*/ 1284352 h 4659969"/>
              <a:gd name="connsiteX14" fmla="*/ 4619598 w 7323763"/>
              <a:gd name="connsiteY14" fmla="*/ 3331106 h 4659969"/>
              <a:gd name="connsiteX15" fmla="*/ 3334458 w 7323763"/>
              <a:gd name="connsiteY15" fmla="*/ 3331106 h 4659969"/>
              <a:gd name="connsiteX16" fmla="*/ 3334458 w 7323763"/>
              <a:gd name="connsiteY16" fmla="*/ 4615380 h 4659969"/>
              <a:gd name="connsiteX17" fmla="*/ 1287301 w 7323763"/>
              <a:gd name="connsiteY17" fmla="*/ 4615380 h 4659969"/>
              <a:gd name="connsiteX18" fmla="*/ 1287301 w 7323763"/>
              <a:gd name="connsiteY18" fmla="*/ 3331106 h 4659969"/>
              <a:gd name="connsiteX19" fmla="*/ 0 w 7323763"/>
              <a:gd name="connsiteY19" fmla="*/ 3331106 h 4659969"/>
              <a:gd name="connsiteX20" fmla="*/ 0 w 7323763"/>
              <a:gd name="connsiteY20" fmla="*/ 1284352 h 4659969"/>
              <a:gd name="connsiteX21" fmla="*/ 1287301 w 7323763"/>
              <a:gd name="connsiteY21" fmla="*/ 1284352 h 465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3763" h="4659969">
                <a:moveTo>
                  <a:pt x="5388487" y="12266"/>
                </a:moveTo>
                <a:cubicBezTo>
                  <a:pt x="5834317" y="245083"/>
                  <a:pt x="6282232" y="368975"/>
                  <a:pt x="6943410" y="368975"/>
                </a:cubicBezTo>
                <a:cubicBezTo>
                  <a:pt x="7026057" y="368975"/>
                  <a:pt x="7105374" y="367039"/>
                  <a:pt x="7181767" y="363197"/>
                </a:cubicBezTo>
                <a:lnTo>
                  <a:pt x="7323763" y="352125"/>
                </a:lnTo>
                <a:lnTo>
                  <a:pt x="7323763" y="4427107"/>
                </a:lnTo>
                <a:lnTo>
                  <a:pt x="7316746" y="4432774"/>
                </a:lnTo>
                <a:cubicBezTo>
                  <a:pt x="7166788" y="4549443"/>
                  <a:pt x="7023017" y="4642882"/>
                  <a:pt x="6943332" y="4659969"/>
                </a:cubicBezTo>
                <a:cubicBezTo>
                  <a:pt x="6781879" y="4625795"/>
                  <a:pt x="6368402" y="4286212"/>
                  <a:pt x="6159462" y="4066200"/>
                </a:cubicBezTo>
                <a:cubicBezTo>
                  <a:pt x="5950601" y="3846189"/>
                  <a:pt x="5102026" y="2844489"/>
                  <a:pt x="5102026" y="1345063"/>
                </a:cubicBezTo>
                <a:cubicBezTo>
                  <a:pt x="5102026" y="781149"/>
                  <a:pt x="5205415" y="328397"/>
                  <a:pt x="5388487" y="12266"/>
                </a:cubicBezTo>
                <a:close/>
                <a:moveTo>
                  <a:pt x="1287301" y="0"/>
                </a:moveTo>
                <a:lnTo>
                  <a:pt x="3334458" y="0"/>
                </a:lnTo>
                <a:lnTo>
                  <a:pt x="3334458" y="1284352"/>
                </a:lnTo>
                <a:lnTo>
                  <a:pt x="4619598" y="1284352"/>
                </a:lnTo>
                <a:lnTo>
                  <a:pt x="4619598" y="3331106"/>
                </a:lnTo>
                <a:lnTo>
                  <a:pt x="3334458" y="3331106"/>
                </a:lnTo>
                <a:lnTo>
                  <a:pt x="3334458" y="4615380"/>
                </a:lnTo>
                <a:lnTo>
                  <a:pt x="1287301" y="4615380"/>
                </a:lnTo>
                <a:lnTo>
                  <a:pt x="1287301" y="3331106"/>
                </a:lnTo>
                <a:lnTo>
                  <a:pt x="0" y="3331106"/>
                </a:lnTo>
                <a:lnTo>
                  <a:pt x="0" y="1284352"/>
                </a:lnTo>
                <a:lnTo>
                  <a:pt x="1287301" y="1284352"/>
                </a:lnTo>
                <a:close/>
              </a:path>
            </a:pathLst>
          </a:custGeom>
          <a:solidFill>
            <a:srgbClr val="002ADA"/>
          </a:solidFill>
          <a:ln w="7718"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749808" y="2221109"/>
            <a:ext cx="4168122" cy="2087839"/>
          </a:xfrm>
        </p:spPr>
        <p:txBody>
          <a:bodyPr vert="horz" anchor="t"/>
          <a:lstStyle>
            <a:lvl1pPr algn="l">
              <a:defRPr sz="5200">
                <a:solidFill>
                  <a:schemeClr val="bg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804672" y="4663440"/>
            <a:ext cx="4168122" cy="525780"/>
          </a:xfrm>
        </p:spPr>
        <p:txBody>
          <a:bodyPr/>
          <a:lstStyle>
            <a:lvl1pPr marL="0" indent="0" algn="l">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085940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Slide Blue Icon Right">
    <p:bg>
      <p:bgPr>
        <a:solidFill>
          <a:schemeClr val="accent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AD0CADF-352D-D5F2-4537-801780F5E7C5}"/>
              </a:ext>
            </a:extLst>
          </p:cNvPr>
          <p:cNvSpPr/>
          <p:nvPr/>
        </p:nvSpPr>
        <p:spPr>
          <a:xfrm>
            <a:off x="6743307" y="712161"/>
            <a:ext cx="5448693" cy="5443718"/>
          </a:xfrm>
          <a:custGeom>
            <a:avLst/>
            <a:gdLst>
              <a:gd name="connsiteX0" fmla="*/ 1518337 w 5448693"/>
              <a:gd name="connsiteY0" fmla="*/ 0 h 5443718"/>
              <a:gd name="connsiteX1" fmla="*/ 3932905 w 5448693"/>
              <a:gd name="connsiteY1" fmla="*/ 0 h 5443718"/>
              <a:gd name="connsiteX2" fmla="*/ 3932905 w 5448693"/>
              <a:gd name="connsiteY2" fmla="*/ 1514859 h 5443718"/>
              <a:gd name="connsiteX3" fmla="*/ 5448693 w 5448693"/>
              <a:gd name="connsiteY3" fmla="*/ 1514859 h 5443718"/>
              <a:gd name="connsiteX4" fmla="*/ 5448693 w 5448693"/>
              <a:gd name="connsiteY4" fmla="*/ 3928951 h 5443718"/>
              <a:gd name="connsiteX5" fmla="*/ 3932905 w 5448693"/>
              <a:gd name="connsiteY5" fmla="*/ 3928951 h 5443718"/>
              <a:gd name="connsiteX6" fmla="*/ 3932905 w 5448693"/>
              <a:gd name="connsiteY6" fmla="*/ 5443718 h 5443718"/>
              <a:gd name="connsiteX7" fmla="*/ 1518337 w 5448693"/>
              <a:gd name="connsiteY7" fmla="*/ 5443718 h 5443718"/>
              <a:gd name="connsiteX8" fmla="*/ 1518337 w 5448693"/>
              <a:gd name="connsiteY8" fmla="*/ 3928951 h 5443718"/>
              <a:gd name="connsiteX9" fmla="*/ 0 w 5448693"/>
              <a:gd name="connsiteY9" fmla="*/ 3928951 h 5443718"/>
              <a:gd name="connsiteX10" fmla="*/ 0 w 5448693"/>
              <a:gd name="connsiteY10" fmla="*/ 1514859 h 5443718"/>
              <a:gd name="connsiteX11" fmla="*/ 1518337 w 5448693"/>
              <a:gd name="connsiteY11" fmla="*/ 1514859 h 54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693" h="5443718">
                <a:moveTo>
                  <a:pt x="1518337" y="0"/>
                </a:moveTo>
                <a:lnTo>
                  <a:pt x="3932905" y="0"/>
                </a:lnTo>
                <a:lnTo>
                  <a:pt x="3932905" y="1514859"/>
                </a:lnTo>
                <a:lnTo>
                  <a:pt x="5448693" y="1514859"/>
                </a:lnTo>
                <a:lnTo>
                  <a:pt x="5448693" y="3928951"/>
                </a:lnTo>
                <a:lnTo>
                  <a:pt x="3932905" y="3928951"/>
                </a:lnTo>
                <a:lnTo>
                  <a:pt x="3932905" y="5443718"/>
                </a:lnTo>
                <a:lnTo>
                  <a:pt x="1518337" y="5443718"/>
                </a:lnTo>
                <a:lnTo>
                  <a:pt x="1518337" y="3928951"/>
                </a:lnTo>
                <a:lnTo>
                  <a:pt x="0" y="3928951"/>
                </a:lnTo>
                <a:lnTo>
                  <a:pt x="0" y="1514859"/>
                </a:lnTo>
                <a:lnTo>
                  <a:pt x="1518337" y="1514859"/>
                </a:lnTo>
                <a:close/>
              </a:path>
            </a:pathLst>
          </a:custGeom>
          <a:solidFill>
            <a:srgbClr val="002ADA"/>
          </a:solidFill>
          <a:ln w="7718"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749808" y="2221109"/>
            <a:ext cx="4168122" cy="2087839"/>
          </a:xfrm>
        </p:spPr>
        <p:txBody>
          <a:bodyPr vert="horz" anchor="t"/>
          <a:lstStyle>
            <a:lvl1pPr algn="l">
              <a:defRPr sz="5200">
                <a:solidFill>
                  <a:schemeClr val="bg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804672" y="4663440"/>
            <a:ext cx="4168122" cy="525780"/>
          </a:xfrm>
        </p:spPr>
        <p:txBody>
          <a:bodyPr/>
          <a:lstStyle>
            <a:lvl1pPr marL="0" indent="0" algn="l">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Logo placeholder">
            <a:extLst>
              <a:ext uri="{FF2B5EF4-FFF2-40B4-BE49-F238E27FC236}">
                <a16:creationId xmlns:a16="http://schemas.microsoft.com/office/drawing/2014/main" id="{16B3FC12-279D-080B-54EB-A3CDDBA39A72}"/>
              </a:ext>
            </a:extLst>
          </p:cNvPr>
          <p:cNvSpPr/>
          <p:nvPr/>
        </p:nvSpPr>
        <p:spPr>
          <a:xfrm>
            <a:off x="757145" y="6143274"/>
            <a:ext cx="2273347" cy="4075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3596534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 Icon Imag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6565392" y="2221109"/>
            <a:ext cx="4168122" cy="2087839"/>
          </a:xfrm>
        </p:spPr>
        <p:txBody>
          <a:bodyPr vert="horz" anchor="t"/>
          <a:lstStyle>
            <a:lvl1pPr algn="l">
              <a:defRPr sz="5200">
                <a:solidFill>
                  <a:schemeClr val="bg1"/>
                </a:solidFill>
              </a:defRPr>
            </a:lvl1pPr>
          </a:lstStyle>
          <a:p>
            <a:r>
              <a:rPr lang="en-US" dirty="0"/>
              <a:t>Click to add  </a:t>
            </a:r>
            <a:br>
              <a:rPr lang="en-US" dirty="0"/>
            </a:br>
            <a:r>
              <a:rPr lang="en-US" dirty="0"/>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6565392" y="4663440"/>
            <a:ext cx="4168122" cy="525780"/>
          </a:xfrm>
        </p:spPr>
        <p:txBody>
          <a:bodyPr/>
          <a:lstStyle>
            <a:lvl1pPr marL="0" indent="0" algn="l">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Picture Placeholder 8">
            <a:extLst>
              <a:ext uri="{FF2B5EF4-FFF2-40B4-BE49-F238E27FC236}">
                <a16:creationId xmlns:a16="http://schemas.microsoft.com/office/drawing/2014/main" id="{8983E0F2-4F60-4A41-3BBC-01A3321181E9}"/>
              </a:ext>
            </a:extLst>
          </p:cNvPr>
          <p:cNvSpPr>
            <a:spLocks noGrp="1"/>
          </p:cNvSpPr>
          <p:nvPr>
            <p:ph type="pic" sz="quarter" idx="10"/>
          </p:nvPr>
        </p:nvSpPr>
        <p:spPr>
          <a:xfrm>
            <a:off x="1" y="712161"/>
            <a:ext cx="5448693" cy="5443718"/>
          </a:xfrm>
          <a:custGeom>
            <a:avLst/>
            <a:gdLst>
              <a:gd name="connsiteX0" fmla="*/ 1518337 w 5448693"/>
              <a:gd name="connsiteY0" fmla="*/ 0 h 5443718"/>
              <a:gd name="connsiteX1" fmla="*/ 3932905 w 5448693"/>
              <a:gd name="connsiteY1" fmla="*/ 0 h 5443718"/>
              <a:gd name="connsiteX2" fmla="*/ 3932905 w 5448693"/>
              <a:gd name="connsiteY2" fmla="*/ 1514859 h 5443718"/>
              <a:gd name="connsiteX3" fmla="*/ 5448693 w 5448693"/>
              <a:gd name="connsiteY3" fmla="*/ 1514859 h 5443718"/>
              <a:gd name="connsiteX4" fmla="*/ 5448693 w 5448693"/>
              <a:gd name="connsiteY4" fmla="*/ 3928951 h 5443718"/>
              <a:gd name="connsiteX5" fmla="*/ 3932905 w 5448693"/>
              <a:gd name="connsiteY5" fmla="*/ 3928951 h 5443718"/>
              <a:gd name="connsiteX6" fmla="*/ 3932905 w 5448693"/>
              <a:gd name="connsiteY6" fmla="*/ 5443718 h 5443718"/>
              <a:gd name="connsiteX7" fmla="*/ 1518337 w 5448693"/>
              <a:gd name="connsiteY7" fmla="*/ 5443718 h 5443718"/>
              <a:gd name="connsiteX8" fmla="*/ 1518337 w 5448693"/>
              <a:gd name="connsiteY8" fmla="*/ 3928951 h 5443718"/>
              <a:gd name="connsiteX9" fmla="*/ 0 w 5448693"/>
              <a:gd name="connsiteY9" fmla="*/ 3928951 h 5443718"/>
              <a:gd name="connsiteX10" fmla="*/ 0 w 5448693"/>
              <a:gd name="connsiteY10" fmla="*/ 1514859 h 5443718"/>
              <a:gd name="connsiteX11" fmla="*/ 1518337 w 5448693"/>
              <a:gd name="connsiteY11" fmla="*/ 1514859 h 54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693" h="5443718">
                <a:moveTo>
                  <a:pt x="1518337" y="0"/>
                </a:moveTo>
                <a:lnTo>
                  <a:pt x="3932905" y="0"/>
                </a:lnTo>
                <a:lnTo>
                  <a:pt x="3932905" y="1514859"/>
                </a:lnTo>
                <a:lnTo>
                  <a:pt x="5448693" y="1514859"/>
                </a:lnTo>
                <a:lnTo>
                  <a:pt x="5448693" y="3928951"/>
                </a:lnTo>
                <a:lnTo>
                  <a:pt x="3932905" y="3928951"/>
                </a:lnTo>
                <a:lnTo>
                  <a:pt x="3932905" y="5443718"/>
                </a:lnTo>
                <a:lnTo>
                  <a:pt x="1518337" y="5443718"/>
                </a:lnTo>
                <a:lnTo>
                  <a:pt x="1518337" y="3928951"/>
                </a:lnTo>
                <a:lnTo>
                  <a:pt x="0" y="3928951"/>
                </a:lnTo>
                <a:lnTo>
                  <a:pt x="0" y="1514859"/>
                </a:lnTo>
                <a:lnTo>
                  <a:pt x="1518337" y="1514859"/>
                </a:lnTo>
                <a:close/>
              </a:path>
            </a:pathLst>
          </a:custGeom>
          <a:solidFill>
            <a:schemeClr val="bg1">
              <a:lumMod val="95000"/>
            </a:schemeClr>
          </a:solidFill>
        </p:spPr>
        <p:txBody>
          <a:bodyPr wrap="square" anchor="ctr">
            <a:noAutofit/>
          </a:bodyPr>
          <a:lstStyle>
            <a:lvl1pPr>
              <a:defRPr sz="1200"/>
            </a:lvl1pPr>
          </a:lstStyle>
          <a:p>
            <a:r>
              <a:rPr lang="en-US" dirty="0"/>
              <a:t>Click icon to add picture</a:t>
            </a:r>
          </a:p>
        </p:txBody>
      </p:sp>
    </p:spTree>
    <p:extLst>
      <p:ext uri="{BB962C8B-B14F-4D97-AF65-F5344CB8AC3E}">
        <p14:creationId xmlns:p14="http://schemas.microsoft.com/office/powerpoint/2010/main" val="3463679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 Icon Image 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749807" y="2221109"/>
            <a:ext cx="3931920" cy="2087839"/>
          </a:xfrm>
        </p:spPr>
        <p:txBody>
          <a:bodyPr vert="horz" anchor="t"/>
          <a:lstStyle>
            <a:lvl1pPr algn="l">
              <a:defRPr sz="5200">
                <a:solidFill>
                  <a:schemeClr val="tx1"/>
                </a:solidFill>
              </a:defRPr>
            </a:lvl1pPr>
          </a:lstStyle>
          <a:p>
            <a:r>
              <a:rPr lang="en-US" dirty="0"/>
              <a:t>Click to add  </a:t>
            </a:r>
            <a:br>
              <a:rPr lang="en-US" dirty="0"/>
            </a:br>
            <a:r>
              <a:rPr lang="en-US" dirty="0"/>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804672" y="4663440"/>
            <a:ext cx="3931920" cy="525780"/>
          </a:xfrm>
        </p:spPr>
        <p:txBody>
          <a:bodyPr/>
          <a:lstStyle>
            <a:lvl1pPr marL="0" indent="0" algn="l">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6">
            <a:extLst>
              <a:ext uri="{FF2B5EF4-FFF2-40B4-BE49-F238E27FC236}">
                <a16:creationId xmlns:a16="http://schemas.microsoft.com/office/drawing/2014/main" id="{3EA2814E-A559-70DB-D9CF-26283EA8BD96}"/>
              </a:ext>
            </a:extLst>
          </p:cNvPr>
          <p:cNvSpPr>
            <a:spLocks noGrp="1"/>
          </p:cNvSpPr>
          <p:nvPr>
            <p:ph type="pic" sz="quarter" idx="10"/>
          </p:nvPr>
        </p:nvSpPr>
        <p:spPr>
          <a:xfrm>
            <a:off x="6743308" y="712161"/>
            <a:ext cx="5448693" cy="5443718"/>
          </a:xfrm>
          <a:custGeom>
            <a:avLst/>
            <a:gdLst>
              <a:gd name="connsiteX0" fmla="*/ 1518337 w 5448693"/>
              <a:gd name="connsiteY0" fmla="*/ 0 h 5443718"/>
              <a:gd name="connsiteX1" fmla="*/ 3932905 w 5448693"/>
              <a:gd name="connsiteY1" fmla="*/ 0 h 5443718"/>
              <a:gd name="connsiteX2" fmla="*/ 3932905 w 5448693"/>
              <a:gd name="connsiteY2" fmla="*/ 1514859 h 5443718"/>
              <a:gd name="connsiteX3" fmla="*/ 5448693 w 5448693"/>
              <a:gd name="connsiteY3" fmla="*/ 1514859 h 5443718"/>
              <a:gd name="connsiteX4" fmla="*/ 5448693 w 5448693"/>
              <a:gd name="connsiteY4" fmla="*/ 3928951 h 5443718"/>
              <a:gd name="connsiteX5" fmla="*/ 3932905 w 5448693"/>
              <a:gd name="connsiteY5" fmla="*/ 3928951 h 5443718"/>
              <a:gd name="connsiteX6" fmla="*/ 3932905 w 5448693"/>
              <a:gd name="connsiteY6" fmla="*/ 5443718 h 5443718"/>
              <a:gd name="connsiteX7" fmla="*/ 1518337 w 5448693"/>
              <a:gd name="connsiteY7" fmla="*/ 5443718 h 5443718"/>
              <a:gd name="connsiteX8" fmla="*/ 1518337 w 5448693"/>
              <a:gd name="connsiteY8" fmla="*/ 3928951 h 5443718"/>
              <a:gd name="connsiteX9" fmla="*/ 0 w 5448693"/>
              <a:gd name="connsiteY9" fmla="*/ 3928951 h 5443718"/>
              <a:gd name="connsiteX10" fmla="*/ 0 w 5448693"/>
              <a:gd name="connsiteY10" fmla="*/ 1514859 h 5443718"/>
              <a:gd name="connsiteX11" fmla="*/ 1518337 w 5448693"/>
              <a:gd name="connsiteY11" fmla="*/ 1514859 h 54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693" h="5443718">
                <a:moveTo>
                  <a:pt x="1518337" y="0"/>
                </a:moveTo>
                <a:lnTo>
                  <a:pt x="3932905" y="0"/>
                </a:lnTo>
                <a:lnTo>
                  <a:pt x="3932905" y="1514859"/>
                </a:lnTo>
                <a:lnTo>
                  <a:pt x="5448693" y="1514859"/>
                </a:lnTo>
                <a:lnTo>
                  <a:pt x="5448693" y="3928951"/>
                </a:lnTo>
                <a:lnTo>
                  <a:pt x="3932905" y="3928951"/>
                </a:lnTo>
                <a:lnTo>
                  <a:pt x="3932905" y="5443718"/>
                </a:lnTo>
                <a:lnTo>
                  <a:pt x="1518337" y="5443718"/>
                </a:lnTo>
                <a:lnTo>
                  <a:pt x="1518337" y="3928951"/>
                </a:lnTo>
                <a:lnTo>
                  <a:pt x="0" y="3928951"/>
                </a:lnTo>
                <a:lnTo>
                  <a:pt x="0" y="1514859"/>
                </a:lnTo>
                <a:lnTo>
                  <a:pt x="1518337" y="1514859"/>
                </a:lnTo>
                <a:close/>
              </a:path>
            </a:pathLst>
          </a:custGeom>
          <a:solidFill>
            <a:schemeClr val="bg1">
              <a:lumMod val="95000"/>
            </a:schemeClr>
          </a:solidFill>
        </p:spPr>
        <p:txBody>
          <a:bodyPr wrap="square" anchor="ctr">
            <a:noAutofit/>
          </a:bodyPr>
          <a:lstStyle>
            <a:lvl1pPr>
              <a:defRPr sz="1200"/>
            </a:lvl1pPr>
          </a:lstStyle>
          <a:p>
            <a:r>
              <a:rPr lang="en-US" dirty="0"/>
              <a:t>Click icon to add picture</a:t>
            </a:r>
          </a:p>
        </p:txBody>
      </p:sp>
    </p:spTree>
    <p:extLst>
      <p:ext uri="{BB962C8B-B14F-4D97-AF65-F5344CB8AC3E}">
        <p14:creationId xmlns:p14="http://schemas.microsoft.com/office/powerpoint/2010/main" val="560273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2670474E-A895-B903-A952-A33D7903278C}"/>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5" name="Text Placeholder 4">
            <a:extLst>
              <a:ext uri="{FF2B5EF4-FFF2-40B4-BE49-F238E27FC236}">
                <a16:creationId xmlns:a16="http://schemas.microsoft.com/office/drawing/2014/main" id="{C53641C5-53EA-5639-53E5-637EA83D4796}"/>
              </a:ext>
            </a:extLst>
          </p:cNvPr>
          <p:cNvSpPr>
            <a:spLocks noGrp="1"/>
          </p:cNvSpPr>
          <p:nvPr>
            <p:ph type="body" sz="quarter" idx="10"/>
          </p:nvPr>
        </p:nvSpPr>
        <p:spPr>
          <a:xfrm>
            <a:off x="457200" y="1694049"/>
            <a:ext cx="11280775" cy="4313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6982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Light Blue">
    <p:bg>
      <p:bgPr>
        <a:solidFill>
          <a:schemeClr val="bg2"/>
        </a:solidFill>
        <a:effectLst/>
      </p:bgPr>
    </p:bg>
    <p:spTree>
      <p:nvGrpSpPr>
        <p:cNvPr id="1" name=""/>
        <p:cNvGrpSpPr/>
        <p:nvPr/>
      </p:nvGrpSpPr>
      <p:grpSpPr>
        <a:xfrm>
          <a:off x="0" y="0"/>
          <a:ext cx="0" cy="0"/>
          <a:chOff x="0" y="0"/>
          <a:chExt cx="0" cy="0"/>
        </a:xfrm>
      </p:grpSpPr>
      <p:sp>
        <p:nvSpPr>
          <p:cNvPr id="3" name="Footnote">
            <a:extLst>
              <a:ext uri="{FF2B5EF4-FFF2-40B4-BE49-F238E27FC236}">
                <a16:creationId xmlns:a16="http://schemas.microsoft.com/office/drawing/2014/main" id="{E8226BEE-A6E9-6720-67F6-09EB11BE54E6}"/>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8" name="Text Placeholder 4">
            <a:extLst>
              <a:ext uri="{FF2B5EF4-FFF2-40B4-BE49-F238E27FC236}">
                <a16:creationId xmlns:a16="http://schemas.microsoft.com/office/drawing/2014/main" id="{3E72A170-D4CA-78E9-DEDB-E274A1E5F391}"/>
              </a:ext>
            </a:extLst>
          </p:cNvPr>
          <p:cNvSpPr>
            <a:spLocks noGrp="1"/>
          </p:cNvSpPr>
          <p:nvPr>
            <p:ph type="body" sz="quarter" idx="10"/>
          </p:nvPr>
        </p:nvSpPr>
        <p:spPr>
          <a:xfrm>
            <a:off x="457200" y="1694049"/>
            <a:ext cx="11280775" cy="4313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8680F932-655F-41D9-DD23-EB372EDB47A9}"/>
              </a:ext>
            </a:extLst>
          </p:cNvPr>
          <p:cNvSpPr txBox="1"/>
          <p:nvPr userDrawn="1"/>
        </p:nvSpPr>
        <p:spPr>
          <a:xfrm>
            <a:off x="11907520" y="254000"/>
            <a:ext cx="65" cy="276999"/>
          </a:xfrm>
          <a:prstGeom prst="rect">
            <a:avLst/>
          </a:prstGeom>
          <a:noFill/>
        </p:spPr>
        <p:txBody>
          <a:bodyPr wrap="none" lIns="0" tIns="0" rIns="0" bIns="0" rtlCol="0">
            <a:spAutoFit/>
          </a:bodyPr>
          <a:lstStyle/>
          <a:p>
            <a:pPr algn="l"/>
            <a:endParaRPr lang="en-US" dirty="0">
              <a:solidFill>
                <a:schemeClr val="tx2"/>
              </a:solidFill>
            </a:endParaRPr>
          </a:p>
        </p:txBody>
      </p:sp>
    </p:spTree>
    <p:extLst>
      <p:ext uri="{BB962C8B-B14F-4D97-AF65-F5344CB8AC3E}">
        <p14:creationId xmlns:p14="http://schemas.microsoft.com/office/powerpoint/2010/main" val="2907124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Content Light Blue">
    <p:bg>
      <p:bgPr>
        <a:solidFill>
          <a:schemeClr val="bg2"/>
        </a:solidFill>
        <a:effectLst/>
      </p:bgPr>
    </p:bg>
    <p:spTree>
      <p:nvGrpSpPr>
        <p:cNvPr id="1" name=""/>
        <p:cNvGrpSpPr/>
        <p:nvPr/>
      </p:nvGrpSpPr>
      <p:grpSpPr>
        <a:xfrm>
          <a:off x="0" y="0"/>
          <a:ext cx="0" cy="0"/>
          <a:chOff x="0" y="0"/>
          <a:chExt cx="0" cy="0"/>
        </a:xfrm>
      </p:grpSpPr>
      <p:sp>
        <p:nvSpPr>
          <p:cNvPr id="3" name="Footnote">
            <a:extLst>
              <a:ext uri="{FF2B5EF4-FFF2-40B4-BE49-F238E27FC236}">
                <a16:creationId xmlns:a16="http://schemas.microsoft.com/office/drawing/2014/main" id="{E8226BEE-A6E9-6720-67F6-09EB11BE54E6}"/>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8" name="Text Placeholder 4">
            <a:extLst>
              <a:ext uri="{FF2B5EF4-FFF2-40B4-BE49-F238E27FC236}">
                <a16:creationId xmlns:a16="http://schemas.microsoft.com/office/drawing/2014/main" id="{3E72A170-D4CA-78E9-DEDB-E274A1E5F391}"/>
              </a:ext>
            </a:extLst>
          </p:cNvPr>
          <p:cNvSpPr>
            <a:spLocks noGrp="1"/>
          </p:cNvSpPr>
          <p:nvPr>
            <p:ph type="body" sz="quarter" idx="10"/>
          </p:nvPr>
        </p:nvSpPr>
        <p:spPr>
          <a:xfrm>
            <a:off x="457200" y="1694049"/>
            <a:ext cx="11280775" cy="4313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765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ar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BD2943-DB3A-6F45-8E73-6B1C54FB6CB8}"/>
              </a:ext>
            </a:extLst>
          </p:cNvPr>
          <p:cNvSpPr/>
          <p:nvPr/>
        </p:nvSpPr>
        <p:spPr>
          <a:xfrm>
            <a:off x="0" y="0"/>
            <a:ext cx="12192000" cy="1207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note">
            <a:extLst>
              <a:ext uri="{FF2B5EF4-FFF2-40B4-BE49-F238E27FC236}">
                <a16:creationId xmlns:a16="http://schemas.microsoft.com/office/drawing/2014/main" id="{C268028F-64C9-6FF4-84FB-EFD2604CF689}"/>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10" name="Text Placeholder 4">
            <a:extLst>
              <a:ext uri="{FF2B5EF4-FFF2-40B4-BE49-F238E27FC236}">
                <a16:creationId xmlns:a16="http://schemas.microsoft.com/office/drawing/2014/main" id="{07A85B65-3501-0238-98BC-9304E036B244}"/>
              </a:ext>
            </a:extLst>
          </p:cNvPr>
          <p:cNvSpPr>
            <a:spLocks noGrp="1"/>
          </p:cNvSpPr>
          <p:nvPr>
            <p:ph type="body" sz="quarter" idx="10"/>
          </p:nvPr>
        </p:nvSpPr>
        <p:spPr>
          <a:xfrm>
            <a:off x="457200" y="1694049"/>
            <a:ext cx="11280775" cy="4313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841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1C78565D-E0EA-7473-4471-C556356351AB}"/>
              </a:ext>
            </a:extLst>
          </p:cNvPr>
          <p:cNvSpPr>
            <a:spLocks noGrp="1"/>
          </p:cNvSpPr>
          <p:nvPr>
            <p:ph type="body" sz="half" idx="2" hasCustomPrompt="1"/>
          </p:nvPr>
        </p:nvSpPr>
        <p:spPr>
          <a:xfrm>
            <a:off x="457199" y="6306217"/>
            <a:ext cx="10325102"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7237868D-9B84-AE4F-B833-8E8C7F585207}"/>
              </a:ext>
            </a:extLst>
          </p:cNvPr>
          <p:cNvSpPr>
            <a:spLocks noGrp="1"/>
          </p:cNvSpPr>
          <p:nvPr>
            <p:ph type="title" hasCustomPrompt="1"/>
          </p:nvPr>
        </p:nvSpPr>
        <p:spPr/>
        <p:txBody>
          <a:bodyPr vert="horz"/>
          <a:lstStyle/>
          <a:p>
            <a:r>
              <a:rPr lang="en-US"/>
              <a:t>Click to edit master title style</a:t>
            </a:r>
          </a:p>
        </p:txBody>
      </p:sp>
      <p:sp>
        <p:nvSpPr>
          <p:cNvPr id="6" name="Content Placeholder 5">
            <a:extLst>
              <a:ext uri="{FF2B5EF4-FFF2-40B4-BE49-F238E27FC236}">
                <a16:creationId xmlns:a16="http://schemas.microsoft.com/office/drawing/2014/main" id="{6FE5EBD5-3136-174B-831A-04B8DF69E5D6}"/>
              </a:ext>
            </a:extLst>
          </p:cNvPr>
          <p:cNvSpPr>
            <a:spLocks noGrp="1"/>
          </p:cNvSpPr>
          <p:nvPr>
            <p:ph sz="quarter" idx="11"/>
          </p:nvPr>
        </p:nvSpPr>
        <p:spPr>
          <a:xfrm>
            <a:off x="457199" y="1691640"/>
            <a:ext cx="5529263" cy="4315460"/>
          </a:xfrm>
        </p:spPr>
        <p:txBody>
          <a:bodyPr rIns="182880"/>
          <a:lstStyle>
            <a:lvl1pPr>
              <a:spcBef>
                <a:spcPts val="2000"/>
              </a:spcBef>
              <a:defRPr/>
            </a:lvl1pPr>
            <a:lvl2pPr>
              <a:spcBef>
                <a:spcPts val="2000"/>
              </a:spcBef>
              <a:defRPr/>
            </a:lvl2pPr>
            <a:lvl3pPr>
              <a:spcBef>
                <a:spcPts val="2000"/>
              </a:spcBef>
              <a:defRPr/>
            </a:lvl3pPr>
            <a:lvl4pPr>
              <a:spcBef>
                <a:spcPts val="2000"/>
              </a:spcBef>
              <a:defRPr/>
            </a:lvl4pPr>
            <a:lvl5pPr>
              <a:spcBef>
                <a:spcPts val="2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A1E52CE3-22DF-5A41-9EAD-D5575B3917AE}"/>
              </a:ext>
            </a:extLst>
          </p:cNvPr>
          <p:cNvSpPr>
            <a:spLocks noGrp="1"/>
          </p:cNvSpPr>
          <p:nvPr>
            <p:ph sz="quarter" idx="12"/>
          </p:nvPr>
        </p:nvSpPr>
        <p:spPr>
          <a:xfrm>
            <a:off x="6215063" y="1691640"/>
            <a:ext cx="5529263" cy="4315460"/>
          </a:xfrm>
        </p:spPr>
        <p:txBody>
          <a:bodyPr rIns="182880"/>
          <a:lstStyle>
            <a:lvl1pPr>
              <a:spcBef>
                <a:spcPts val="2000"/>
              </a:spcBef>
              <a:defRPr/>
            </a:lvl1pPr>
            <a:lvl2pPr>
              <a:spcBef>
                <a:spcPts val="2000"/>
              </a:spcBef>
              <a:defRPr/>
            </a:lvl2pPr>
            <a:lvl3pPr>
              <a:spcBef>
                <a:spcPts val="2000"/>
              </a:spcBef>
              <a:defRPr/>
            </a:lvl3pPr>
            <a:lvl4pPr>
              <a:spcBef>
                <a:spcPts val="2000"/>
              </a:spcBef>
              <a:defRPr/>
            </a:lvl4pPr>
            <a:lvl5pPr>
              <a:spcBef>
                <a:spcPts val="2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27351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ar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4D345-2197-6D4C-8F0D-3BC6B2AB1F25}"/>
              </a:ext>
            </a:extLst>
          </p:cNvPr>
          <p:cNvSpPr/>
          <p:nvPr/>
        </p:nvSpPr>
        <p:spPr>
          <a:xfrm>
            <a:off x="0" y="0"/>
            <a:ext cx="12192000" cy="1207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Footnote">
            <a:extLst>
              <a:ext uri="{FF2B5EF4-FFF2-40B4-BE49-F238E27FC236}">
                <a16:creationId xmlns:a16="http://schemas.microsoft.com/office/drawing/2014/main" id="{D397B3BA-C3BD-6624-FEA2-126EC6B485E2}"/>
              </a:ext>
            </a:extLst>
          </p:cNvPr>
          <p:cNvSpPr>
            <a:spLocks noGrp="1"/>
          </p:cNvSpPr>
          <p:nvPr>
            <p:ph type="body" sz="half" idx="2" hasCustomPrompt="1"/>
          </p:nvPr>
        </p:nvSpPr>
        <p:spPr>
          <a:xfrm>
            <a:off x="457199" y="6306217"/>
            <a:ext cx="10325102"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7237868D-9B84-AE4F-B833-8E8C7F585207}"/>
              </a:ext>
            </a:extLst>
          </p:cNvPr>
          <p:cNvSpPr>
            <a:spLocks noGrp="1"/>
          </p:cNvSpPr>
          <p:nvPr>
            <p:ph type="title" hasCustomPrompt="1"/>
          </p:nvPr>
        </p:nvSpPr>
        <p:spPr>
          <a:xfrm>
            <a:off x="457200" y="384048"/>
            <a:ext cx="11274552" cy="822960"/>
          </a:xfrm>
        </p:spPr>
        <p:txBody>
          <a:bodyPr vert="horz"/>
          <a:lstStyle/>
          <a:p>
            <a:r>
              <a:rPr lang="en-US"/>
              <a:t>Click to edit master title style</a:t>
            </a:r>
          </a:p>
        </p:txBody>
      </p:sp>
      <p:sp>
        <p:nvSpPr>
          <p:cNvPr id="9" name="Content Placeholder 5">
            <a:extLst>
              <a:ext uri="{FF2B5EF4-FFF2-40B4-BE49-F238E27FC236}">
                <a16:creationId xmlns:a16="http://schemas.microsoft.com/office/drawing/2014/main" id="{414C1B55-FB49-1B45-80DF-F67865047AC0}"/>
              </a:ext>
            </a:extLst>
          </p:cNvPr>
          <p:cNvSpPr>
            <a:spLocks noGrp="1"/>
          </p:cNvSpPr>
          <p:nvPr>
            <p:ph sz="quarter" idx="11"/>
          </p:nvPr>
        </p:nvSpPr>
        <p:spPr>
          <a:xfrm>
            <a:off x="457199" y="1691640"/>
            <a:ext cx="5529263"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3CE53746-D2D1-A542-9C3B-721279458886}"/>
              </a:ext>
            </a:extLst>
          </p:cNvPr>
          <p:cNvSpPr>
            <a:spLocks noGrp="1"/>
          </p:cNvSpPr>
          <p:nvPr>
            <p:ph sz="quarter" idx="12"/>
          </p:nvPr>
        </p:nvSpPr>
        <p:spPr>
          <a:xfrm>
            <a:off x="6215063" y="1691640"/>
            <a:ext cx="5529263"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7133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40D946FB-F683-103F-C864-C90EDA4E0F98}"/>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581CAC1E-A9D0-C348-9CA5-ACB7F2A85EDF}"/>
              </a:ext>
            </a:extLst>
          </p:cNvPr>
          <p:cNvSpPr>
            <a:spLocks noGrp="1"/>
          </p:cNvSpPr>
          <p:nvPr>
            <p:ph type="title" hasCustomPrompt="1"/>
          </p:nvPr>
        </p:nvSpPr>
        <p:spPr>
          <a:xfrm>
            <a:off x="457200" y="384048"/>
            <a:ext cx="11274552" cy="822960"/>
          </a:xfrm>
        </p:spPr>
        <p:txBody>
          <a:bodyPr vert="horz"/>
          <a:lstStyle/>
          <a:p>
            <a:r>
              <a:rPr lang="en-US"/>
              <a:t>Click to edit master title style</a:t>
            </a:r>
          </a:p>
        </p:txBody>
      </p:sp>
      <p:sp>
        <p:nvSpPr>
          <p:cNvPr id="9" name="Content Placeholder 5">
            <a:extLst>
              <a:ext uri="{FF2B5EF4-FFF2-40B4-BE49-F238E27FC236}">
                <a16:creationId xmlns:a16="http://schemas.microsoft.com/office/drawing/2014/main" id="{45AB35AA-8D35-7641-A957-D4B0335C4E6D}"/>
              </a:ext>
            </a:extLst>
          </p:cNvPr>
          <p:cNvSpPr>
            <a:spLocks noGrp="1"/>
          </p:cNvSpPr>
          <p:nvPr>
            <p:ph sz="quarter" idx="11"/>
          </p:nvPr>
        </p:nvSpPr>
        <p:spPr>
          <a:xfrm>
            <a:off x="457200"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id="{EBAB0896-32F4-184C-AB6B-8BD1DC29EDF6}"/>
              </a:ext>
            </a:extLst>
          </p:cNvPr>
          <p:cNvSpPr>
            <a:spLocks noGrp="1"/>
          </p:cNvSpPr>
          <p:nvPr>
            <p:ph sz="quarter" idx="13"/>
          </p:nvPr>
        </p:nvSpPr>
        <p:spPr>
          <a:xfrm>
            <a:off x="4288536"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737AFD7F-3700-A74E-A770-258AE729175D}"/>
              </a:ext>
            </a:extLst>
          </p:cNvPr>
          <p:cNvSpPr>
            <a:spLocks noGrp="1"/>
          </p:cNvSpPr>
          <p:nvPr>
            <p:ph sz="quarter" idx="14"/>
          </p:nvPr>
        </p:nvSpPr>
        <p:spPr>
          <a:xfrm>
            <a:off x="8119872" y="1691640"/>
            <a:ext cx="3611880"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75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Icon Imag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7579360" y="2221109"/>
            <a:ext cx="4168122" cy="2087839"/>
          </a:xfrm>
        </p:spPr>
        <p:txBody>
          <a:bodyPr vert="horz" anchor="t"/>
          <a:lstStyle>
            <a:lvl1pPr algn="l">
              <a:defRPr sz="5200">
                <a:solidFill>
                  <a:schemeClr val="bg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7579360" y="4663440"/>
            <a:ext cx="4168122" cy="525780"/>
          </a:xfrm>
        </p:spPr>
        <p:txBody>
          <a:bodyPr/>
          <a:lstStyle>
            <a:lvl1pPr marL="0" indent="0" algn="l">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2" name="Picture Placeholder 11">
            <a:extLst>
              <a:ext uri="{FF2B5EF4-FFF2-40B4-BE49-F238E27FC236}">
                <a16:creationId xmlns:a16="http://schemas.microsoft.com/office/drawing/2014/main" id="{19195DF9-2047-FF29-5EE9-F74BE7EA2345}"/>
              </a:ext>
            </a:extLst>
          </p:cNvPr>
          <p:cNvSpPr>
            <a:spLocks noGrp="1"/>
          </p:cNvSpPr>
          <p:nvPr>
            <p:ph type="pic" sz="quarter" idx="10"/>
          </p:nvPr>
        </p:nvSpPr>
        <p:spPr>
          <a:xfrm>
            <a:off x="1" y="1088182"/>
            <a:ext cx="7116135" cy="4659969"/>
          </a:xfrm>
          <a:custGeom>
            <a:avLst/>
            <a:gdLst>
              <a:gd name="connsiteX0" fmla="*/ 6827589 w 7116135"/>
              <a:gd name="connsiteY0" fmla="*/ 12266 h 4659969"/>
              <a:gd name="connsiteX1" fmla="*/ 6827666 w 7116135"/>
              <a:gd name="connsiteY1" fmla="*/ 12266 h 4659969"/>
              <a:gd name="connsiteX2" fmla="*/ 6827605 w 7116135"/>
              <a:gd name="connsiteY2" fmla="*/ 12296 h 4659969"/>
              <a:gd name="connsiteX3" fmla="*/ 3719906 w 7116135"/>
              <a:gd name="connsiteY3" fmla="*/ 12266 h 4659969"/>
              <a:gd name="connsiteX4" fmla="*/ 5274829 w 7116135"/>
              <a:gd name="connsiteY4" fmla="*/ 368975 h 4659969"/>
              <a:gd name="connsiteX5" fmla="*/ 6660680 w 7116135"/>
              <a:gd name="connsiteY5" fmla="*/ 94437 h 4659969"/>
              <a:gd name="connsiteX6" fmla="*/ 6827605 w 7116135"/>
              <a:gd name="connsiteY6" fmla="*/ 12296 h 4659969"/>
              <a:gd name="connsiteX7" fmla="*/ 6892439 w 7116135"/>
              <a:gd name="connsiteY7" fmla="*/ 137173 h 4659969"/>
              <a:gd name="connsiteX8" fmla="*/ 7116135 w 7116135"/>
              <a:gd name="connsiteY8" fmla="*/ 1345063 h 4659969"/>
              <a:gd name="connsiteX9" fmla="*/ 6058699 w 7116135"/>
              <a:gd name="connsiteY9" fmla="*/ 4066200 h 4659969"/>
              <a:gd name="connsiteX10" fmla="*/ 5274752 w 7116135"/>
              <a:gd name="connsiteY10" fmla="*/ 4659969 h 4659969"/>
              <a:gd name="connsiteX11" fmla="*/ 4490882 w 7116135"/>
              <a:gd name="connsiteY11" fmla="*/ 4066200 h 4659969"/>
              <a:gd name="connsiteX12" fmla="*/ 3433445 w 7116135"/>
              <a:gd name="connsiteY12" fmla="*/ 1345063 h 4659969"/>
              <a:gd name="connsiteX13" fmla="*/ 3719906 w 7116135"/>
              <a:gd name="connsiteY13" fmla="*/ 12266 h 4659969"/>
              <a:gd name="connsiteX14" fmla="*/ 0 w 7116135"/>
              <a:gd name="connsiteY14" fmla="*/ 0 h 4659969"/>
              <a:gd name="connsiteX15" fmla="*/ 1665878 w 7116135"/>
              <a:gd name="connsiteY15" fmla="*/ 0 h 4659969"/>
              <a:gd name="connsiteX16" fmla="*/ 1665878 w 7116135"/>
              <a:gd name="connsiteY16" fmla="*/ 1284352 h 4659969"/>
              <a:gd name="connsiteX17" fmla="*/ 2951017 w 7116135"/>
              <a:gd name="connsiteY17" fmla="*/ 1284352 h 4659969"/>
              <a:gd name="connsiteX18" fmla="*/ 2951017 w 7116135"/>
              <a:gd name="connsiteY18" fmla="*/ 3331106 h 4659969"/>
              <a:gd name="connsiteX19" fmla="*/ 1665878 w 7116135"/>
              <a:gd name="connsiteY19" fmla="*/ 3331106 h 4659969"/>
              <a:gd name="connsiteX20" fmla="*/ 1665878 w 7116135"/>
              <a:gd name="connsiteY20" fmla="*/ 4615380 h 4659969"/>
              <a:gd name="connsiteX21" fmla="*/ 0 w 7116135"/>
              <a:gd name="connsiteY21" fmla="*/ 4615380 h 465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6135" h="4659969">
                <a:moveTo>
                  <a:pt x="6827589" y="12266"/>
                </a:moveTo>
                <a:lnTo>
                  <a:pt x="6827666" y="12266"/>
                </a:lnTo>
                <a:lnTo>
                  <a:pt x="6827605" y="12296"/>
                </a:lnTo>
                <a:close/>
                <a:moveTo>
                  <a:pt x="3719906" y="12266"/>
                </a:moveTo>
                <a:cubicBezTo>
                  <a:pt x="4165736" y="245083"/>
                  <a:pt x="4613651" y="368975"/>
                  <a:pt x="5274829" y="368975"/>
                </a:cubicBezTo>
                <a:cubicBezTo>
                  <a:pt x="5853360" y="368975"/>
                  <a:pt x="6268669" y="274120"/>
                  <a:pt x="6660680" y="94437"/>
                </a:cubicBezTo>
                <a:lnTo>
                  <a:pt x="6827605" y="12296"/>
                </a:lnTo>
                <a:lnTo>
                  <a:pt x="6892439" y="137173"/>
                </a:lnTo>
                <a:cubicBezTo>
                  <a:pt x="7034851" y="443339"/>
                  <a:pt x="7114244" y="851706"/>
                  <a:pt x="7116135" y="1345063"/>
                </a:cubicBezTo>
                <a:cubicBezTo>
                  <a:pt x="7116135" y="2842329"/>
                  <a:pt x="6267638" y="3846189"/>
                  <a:pt x="6058699" y="4066200"/>
                </a:cubicBezTo>
                <a:cubicBezTo>
                  <a:pt x="5849837" y="4286212"/>
                  <a:pt x="5434120" y="4625795"/>
                  <a:pt x="5274752" y="4659969"/>
                </a:cubicBezTo>
                <a:cubicBezTo>
                  <a:pt x="5113298" y="4625795"/>
                  <a:pt x="4699821" y="4286212"/>
                  <a:pt x="4490882" y="4066200"/>
                </a:cubicBezTo>
                <a:cubicBezTo>
                  <a:pt x="4282020" y="3846189"/>
                  <a:pt x="3433445" y="2844489"/>
                  <a:pt x="3433445" y="1345063"/>
                </a:cubicBezTo>
                <a:cubicBezTo>
                  <a:pt x="3433445" y="781149"/>
                  <a:pt x="3536834" y="328397"/>
                  <a:pt x="3719906" y="12266"/>
                </a:cubicBezTo>
                <a:close/>
                <a:moveTo>
                  <a:pt x="0" y="0"/>
                </a:moveTo>
                <a:lnTo>
                  <a:pt x="1665878" y="0"/>
                </a:lnTo>
                <a:lnTo>
                  <a:pt x="1665878" y="1284352"/>
                </a:lnTo>
                <a:lnTo>
                  <a:pt x="2951017" y="1284352"/>
                </a:lnTo>
                <a:lnTo>
                  <a:pt x="2951017" y="3331106"/>
                </a:lnTo>
                <a:lnTo>
                  <a:pt x="1665878" y="3331106"/>
                </a:lnTo>
                <a:lnTo>
                  <a:pt x="1665878" y="4615380"/>
                </a:lnTo>
                <a:lnTo>
                  <a:pt x="0" y="4615380"/>
                </a:lnTo>
                <a:close/>
              </a:path>
            </a:pathLst>
          </a:custGeom>
          <a:solidFill>
            <a:schemeClr val="bg1">
              <a:lumMod val="95000"/>
            </a:schemeClr>
          </a:solidFill>
        </p:spPr>
        <p:txBody>
          <a:bodyPr wrap="square" anchor="ctr">
            <a:noAutofit/>
          </a:bodyPr>
          <a:lstStyle>
            <a:lvl1pPr algn="l">
              <a:defRPr sz="1200"/>
            </a:lvl1pPr>
          </a:lstStyle>
          <a:p>
            <a:r>
              <a:rPr lang="en-US" dirty="0"/>
              <a:t>Click icon to add picture</a:t>
            </a:r>
          </a:p>
        </p:txBody>
      </p:sp>
    </p:spTree>
    <p:extLst>
      <p:ext uri="{BB962C8B-B14F-4D97-AF65-F5344CB8AC3E}">
        <p14:creationId xmlns:p14="http://schemas.microsoft.com/office/powerpoint/2010/main" val="3273177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ar Thre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B14E8-876B-374C-8CD3-A164EDD6BA34}"/>
              </a:ext>
            </a:extLst>
          </p:cNvPr>
          <p:cNvSpPr/>
          <p:nvPr/>
        </p:nvSpPr>
        <p:spPr>
          <a:xfrm>
            <a:off x="0" y="0"/>
            <a:ext cx="12192000" cy="1207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Footnote">
            <a:extLst>
              <a:ext uri="{FF2B5EF4-FFF2-40B4-BE49-F238E27FC236}">
                <a16:creationId xmlns:a16="http://schemas.microsoft.com/office/drawing/2014/main" id="{98DD4C66-1AAE-6CFB-C0CA-3F14743607A2}"/>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581CAC1E-A9D0-C348-9CA5-ACB7F2A85EDF}"/>
              </a:ext>
            </a:extLst>
          </p:cNvPr>
          <p:cNvSpPr>
            <a:spLocks noGrp="1"/>
          </p:cNvSpPr>
          <p:nvPr>
            <p:ph type="title" hasCustomPrompt="1"/>
          </p:nvPr>
        </p:nvSpPr>
        <p:spPr>
          <a:xfrm>
            <a:off x="457200" y="384048"/>
            <a:ext cx="11274552" cy="822960"/>
          </a:xfrm>
        </p:spPr>
        <p:txBody>
          <a:bodyPr vert="horz"/>
          <a:lstStyle/>
          <a:p>
            <a:r>
              <a:rPr lang="en-US"/>
              <a:t>Click to edit master title style</a:t>
            </a:r>
          </a:p>
        </p:txBody>
      </p:sp>
      <p:sp>
        <p:nvSpPr>
          <p:cNvPr id="12" name="Content Placeholder 5">
            <a:extLst>
              <a:ext uri="{FF2B5EF4-FFF2-40B4-BE49-F238E27FC236}">
                <a16:creationId xmlns:a16="http://schemas.microsoft.com/office/drawing/2014/main" id="{C1C43114-B0E1-2846-9078-B6D57EAF7066}"/>
              </a:ext>
            </a:extLst>
          </p:cNvPr>
          <p:cNvSpPr>
            <a:spLocks noGrp="1"/>
          </p:cNvSpPr>
          <p:nvPr>
            <p:ph sz="quarter" idx="11"/>
          </p:nvPr>
        </p:nvSpPr>
        <p:spPr>
          <a:xfrm>
            <a:off x="457200"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5">
            <a:extLst>
              <a:ext uri="{FF2B5EF4-FFF2-40B4-BE49-F238E27FC236}">
                <a16:creationId xmlns:a16="http://schemas.microsoft.com/office/drawing/2014/main" id="{4D2D7DA2-C532-15AF-46A1-1F18637FDE80}"/>
              </a:ext>
            </a:extLst>
          </p:cNvPr>
          <p:cNvSpPr>
            <a:spLocks noGrp="1"/>
          </p:cNvSpPr>
          <p:nvPr>
            <p:ph sz="quarter" idx="12"/>
          </p:nvPr>
        </p:nvSpPr>
        <p:spPr>
          <a:xfrm>
            <a:off x="4289488"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5">
            <a:extLst>
              <a:ext uri="{FF2B5EF4-FFF2-40B4-BE49-F238E27FC236}">
                <a16:creationId xmlns:a16="http://schemas.microsoft.com/office/drawing/2014/main" id="{1A8D06F1-E2FE-2D4C-F97B-AB5618046588}"/>
              </a:ext>
            </a:extLst>
          </p:cNvPr>
          <p:cNvSpPr>
            <a:spLocks noGrp="1"/>
          </p:cNvSpPr>
          <p:nvPr>
            <p:ph sz="quarter" idx="13"/>
          </p:nvPr>
        </p:nvSpPr>
        <p:spPr>
          <a:xfrm>
            <a:off x="8121776" y="1691640"/>
            <a:ext cx="3609976" cy="431546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94544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Footnote">
            <a:extLst>
              <a:ext uri="{FF2B5EF4-FFF2-40B4-BE49-F238E27FC236}">
                <a16:creationId xmlns:a16="http://schemas.microsoft.com/office/drawing/2014/main" id="{175D26F3-8BA6-2353-616F-08473FA79A7A}"/>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9" name="Content Placeholder 5">
            <a:extLst>
              <a:ext uri="{FF2B5EF4-FFF2-40B4-BE49-F238E27FC236}">
                <a16:creationId xmlns:a16="http://schemas.microsoft.com/office/drawing/2014/main" id="{20785959-5330-1348-AA72-B8F3DECC25C0}"/>
              </a:ext>
            </a:extLst>
          </p:cNvPr>
          <p:cNvSpPr>
            <a:spLocks noGrp="1"/>
          </p:cNvSpPr>
          <p:nvPr>
            <p:ph sz="quarter" idx="11"/>
          </p:nvPr>
        </p:nvSpPr>
        <p:spPr>
          <a:xfrm>
            <a:off x="457200" y="1691640"/>
            <a:ext cx="2641210" cy="4315460"/>
          </a:xfrm>
        </p:spPr>
        <p:txBody>
          <a:bodyPr rIns="182880"/>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vl6pPr marL="515938"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a:extLst>
              <a:ext uri="{FF2B5EF4-FFF2-40B4-BE49-F238E27FC236}">
                <a16:creationId xmlns:a16="http://schemas.microsoft.com/office/drawing/2014/main" id="{7188244C-41BD-864A-9886-D0B110665EC1}"/>
              </a:ext>
            </a:extLst>
          </p:cNvPr>
          <p:cNvSpPr>
            <a:spLocks noGrp="1"/>
          </p:cNvSpPr>
          <p:nvPr>
            <p:ph sz="quarter" idx="14"/>
          </p:nvPr>
        </p:nvSpPr>
        <p:spPr>
          <a:xfrm>
            <a:off x="3345253" y="1691640"/>
            <a:ext cx="2641210" cy="4315460"/>
          </a:xfrm>
        </p:spPr>
        <p:txBody>
          <a:bodyPr rIns="182880"/>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a:extLst>
              <a:ext uri="{FF2B5EF4-FFF2-40B4-BE49-F238E27FC236}">
                <a16:creationId xmlns:a16="http://schemas.microsoft.com/office/drawing/2014/main" id="{CCCC4E59-C5A8-1945-B302-493C36B76C8D}"/>
              </a:ext>
            </a:extLst>
          </p:cNvPr>
          <p:cNvSpPr>
            <a:spLocks noGrp="1"/>
          </p:cNvSpPr>
          <p:nvPr>
            <p:ph sz="quarter" idx="15"/>
          </p:nvPr>
        </p:nvSpPr>
        <p:spPr>
          <a:xfrm>
            <a:off x="6223390" y="1691640"/>
            <a:ext cx="2641210" cy="4315460"/>
          </a:xfrm>
        </p:spPr>
        <p:txBody>
          <a:bodyPr rIns="182880"/>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2E9B3DAB-77D8-CB47-BBFD-E571548F8FA0}"/>
              </a:ext>
            </a:extLst>
          </p:cNvPr>
          <p:cNvSpPr>
            <a:spLocks noGrp="1"/>
          </p:cNvSpPr>
          <p:nvPr>
            <p:ph sz="quarter" idx="16"/>
          </p:nvPr>
        </p:nvSpPr>
        <p:spPr>
          <a:xfrm>
            <a:off x="9093200" y="1691640"/>
            <a:ext cx="2641600" cy="4315460"/>
          </a:xfrm>
        </p:spPr>
        <p:txBody>
          <a:bodyPr rIns="182880"/>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025EA94-69B0-84B5-F56B-DAB02C4D1E3A}"/>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6683421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ar Four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CB2052-3245-174F-AC3A-24DE254967CC}"/>
              </a:ext>
            </a:extLst>
          </p:cNvPr>
          <p:cNvSpPr/>
          <p:nvPr/>
        </p:nvSpPr>
        <p:spPr>
          <a:xfrm>
            <a:off x="0" y="0"/>
            <a:ext cx="12192000" cy="1207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Footnote">
            <a:extLst>
              <a:ext uri="{FF2B5EF4-FFF2-40B4-BE49-F238E27FC236}">
                <a16:creationId xmlns:a16="http://schemas.microsoft.com/office/drawing/2014/main" id="{636F2D5F-6A31-C159-B39A-0AB4770915BB}"/>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itle 4">
            <a:extLst>
              <a:ext uri="{FF2B5EF4-FFF2-40B4-BE49-F238E27FC236}">
                <a16:creationId xmlns:a16="http://schemas.microsoft.com/office/drawing/2014/main" id="{8E4186CE-9B9E-5841-BFD2-4B0A423A8DC0}"/>
              </a:ext>
            </a:extLst>
          </p:cNvPr>
          <p:cNvSpPr>
            <a:spLocks noGrp="1"/>
          </p:cNvSpPr>
          <p:nvPr>
            <p:ph type="title" hasCustomPrompt="1"/>
          </p:nvPr>
        </p:nvSpPr>
        <p:spPr/>
        <p:txBody>
          <a:bodyPr vert="horz"/>
          <a:lstStyle/>
          <a:p>
            <a:r>
              <a:rPr lang="en-US"/>
              <a:t>Click to edit master title style</a:t>
            </a:r>
          </a:p>
        </p:txBody>
      </p:sp>
      <p:sp>
        <p:nvSpPr>
          <p:cNvPr id="17" name="Content Placeholder 5">
            <a:extLst>
              <a:ext uri="{FF2B5EF4-FFF2-40B4-BE49-F238E27FC236}">
                <a16:creationId xmlns:a16="http://schemas.microsoft.com/office/drawing/2014/main" id="{11CE56C1-B93C-D94A-8192-1CB3B0A8CE88}"/>
              </a:ext>
            </a:extLst>
          </p:cNvPr>
          <p:cNvSpPr>
            <a:spLocks noGrp="1"/>
          </p:cNvSpPr>
          <p:nvPr>
            <p:ph sz="quarter" idx="11"/>
          </p:nvPr>
        </p:nvSpPr>
        <p:spPr>
          <a:xfrm>
            <a:off x="457200" y="1691640"/>
            <a:ext cx="264121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a:extLst>
              <a:ext uri="{FF2B5EF4-FFF2-40B4-BE49-F238E27FC236}">
                <a16:creationId xmlns:a16="http://schemas.microsoft.com/office/drawing/2014/main" id="{F7638F24-71DD-4146-A915-B0D515A40997}"/>
              </a:ext>
            </a:extLst>
          </p:cNvPr>
          <p:cNvSpPr>
            <a:spLocks noGrp="1"/>
          </p:cNvSpPr>
          <p:nvPr>
            <p:ph sz="quarter" idx="14"/>
          </p:nvPr>
        </p:nvSpPr>
        <p:spPr>
          <a:xfrm>
            <a:off x="3345253" y="1691640"/>
            <a:ext cx="264121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5A48B911-B828-7D44-8E9E-7D9E85352FF4}"/>
              </a:ext>
            </a:extLst>
          </p:cNvPr>
          <p:cNvSpPr>
            <a:spLocks noGrp="1"/>
          </p:cNvSpPr>
          <p:nvPr>
            <p:ph sz="quarter" idx="15"/>
          </p:nvPr>
        </p:nvSpPr>
        <p:spPr>
          <a:xfrm>
            <a:off x="6223390" y="1691640"/>
            <a:ext cx="264121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967E14D1-92A5-B141-A9A2-66BA6C306933}"/>
              </a:ext>
            </a:extLst>
          </p:cNvPr>
          <p:cNvSpPr>
            <a:spLocks noGrp="1"/>
          </p:cNvSpPr>
          <p:nvPr>
            <p:ph sz="quarter" idx="16"/>
          </p:nvPr>
        </p:nvSpPr>
        <p:spPr>
          <a:xfrm>
            <a:off x="9093200" y="1691640"/>
            <a:ext cx="264160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5256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3192065B-6A9C-FF75-5928-B00A5093CBC8}"/>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vert="horz"/>
          <a:lstStyle/>
          <a:p>
            <a:r>
              <a:rPr lang="en-US"/>
              <a:t>Click to edit master title style</a:t>
            </a:r>
          </a:p>
        </p:txBody>
      </p:sp>
    </p:spTree>
    <p:extLst>
      <p:ext uri="{BB962C8B-B14F-4D97-AF65-F5344CB8AC3E}">
        <p14:creationId xmlns:p14="http://schemas.microsoft.com/office/powerpoint/2010/main" val="24541673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Only Blue">
    <p:bg>
      <p:bgPr>
        <a:solidFill>
          <a:schemeClr val="accent1"/>
        </a:solidFill>
        <a:effectLst/>
      </p:bgPr>
    </p:bg>
    <p:spTree>
      <p:nvGrpSpPr>
        <p:cNvPr id="1" name=""/>
        <p:cNvGrpSpPr/>
        <p:nvPr/>
      </p:nvGrpSpPr>
      <p:grpSpPr>
        <a:xfrm>
          <a:off x="0" y="0"/>
          <a:ext cx="0" cy="0"/>
          <a:chOff x="0" y="0"/>
          <a:chExt cx="0" cy="0"/>
        </a:xfrm>
      </p:grpSpPr>
      <p:sp>
        <p:nvSpPr>
          <p:cNvPr id="3" name="Footnote">
            <a:extLst>
              <a:ext uri="{FF2B5EF4-FFF2-40B4-BE49-F238E27FC236}">
                <a16:creationId xmlns:a16="http://schemas.microsoft.com/office/drawing/2014/main" id="{15FA0000-E331-921D-BB06-39EF923E9BB5}"/>
              </a:ext>
            </a:extLst>
          </p:cNvPr>
          <p:cNvSpPr>
            <a:spLocks noGrp="1"/>
          </p:cNvSpPr>
          <p:nvPr>
            <p:ph type="body" sz="half" idx="2" hasCustomPrompt="1"/>
          </p:nvPr>
        </p:nvSpPr>
        <p:spPr>
          <a:xfrm>
            <a:off x="453898" y="6306217"/>
            <a:ext cx="10328403"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0" name="TextBox 9">
            <a:extLst>
              <a:ext uri="{FF2B5EF4-FFF2-40B4-BE49-F238E27FC236}">
                <a16:creationId xmlns:a16="http://schemas.microsoft.com/office/drawing/2014/main" id="{3F52A6E3-1A05-78FB-1BCB-B5D767470D9E}"/>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vert="horz"/>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99975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87ABE576-4AAA-6EAF-C032-770D0036DD42}"/>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4117971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am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A038-5E60-98F7-6D9C-A24B32E085C4}"/>
              </a:ext>
            </a:extLst>
          </p:cNvPr>
          <p:cNvSpPr>
            <a:spLocks noGrp="1"/>
          </p:cNvSpPr>
          <p:nvPr>
            <p:ph type="title"/>
          </p:nvPr>
        </p:nvSpPr>
        <p:spPr/>
        <p:txBody>
          <a:bodyPr/>
          <a:lstStyle/>
          <a:p>
            <a:r>
              <a:rPr lang="en-US"/>
              <a:t>Click to edit Master title style</a:t>
            </a:r>
          </a:p>
        </p:txBody>
      </p:sp>
      <p:sp>
        <p:nvSpPr>
          <p:cNvPr id="3" name="Text Placeholder 4">
            <a:extLst>
              <a:ext uri="{FF2B5EF4-FFF2-40B4-BE49-F238E27FC236}">
                <a16:creationId xmlns:a16="http://schemas.microsoft.com/office/drawing/2014/main" id="{2AC9EF6B-6B52-6E8B-277D-75F8F177D96B}"/>
              </a:ext>
            </a:extLst>
          </p:cNvPr>
          <p:cNvSpPr>
            <a:spLocks noGrp="1"/>
          </p:cNvSpPr>
          <p:nvPr>
            <p:ph type="body" sz="quarter" idx="12" hasCustomPrompt="1"/>
          </p:nvPr>
        </p:nvSpPr>
        <p:spPr>
          <a:xfrm>
            <a:off x="463550"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4" name="Text Placeholder 4">
            <a:extLst>
              <a:ext uri="{FF2B5EF4-FFF2-40B4-BE49-F238E27FC236}">
                <a16:creationId xmlns:a16="http://schemas.microsoft.com/office/drawing/2014/main" id="{351A221F-D620-B0B1-3681-F26CB6A88B05}"/>
              </a:ext>
            </a:extLst>
          </p:cNvPr>
          <p:cNvSpPr>
            <a:spLocks noGrp="1"/>
          </p:cNvSpPr>
          <p:nvPr>
            <p:ph type="body" sz="quarter" idx="13" hasCustomPrompt="1"/>
          </p:nvPr>
        </p:nvSpPr>
        <p:spPr>
          <a:xfrm>
            <a:off x="463550"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5" name="Picture Placeholder 7">
            <a:extLst>
              <a:ext uri="{FF2B5EF4-FFF2-40B4-BE49-F238E27FC236}">
                <a16:creationId xmlns:a16="http://schemas.microsoft.com/office/drawing/2014/main" id="{57E3D212-4E14-919C-2874-061AF0C25BAC}"/>
              </a:ext>
            </a:extLst>
          </p:cNvPr>
          <p:cNvSpPr>
            <a:spLocks noGrp="1"/>
          </p:cNvSpPr>
          <p:nvPr>
            <p:ph type="pic" sz="quarter" idx="14"/>
          </p:nvPr>
        </p:nvSpPr>
        <p:spPr>
          <a:xfrm>
            <a:off x="846137"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6" name="Text Placeholder 4">
            <a:extLst>
              <a:ext uri="{FF2B5EF4-FFF2-40B4-BE49-F238E27FC236}">
                <a16:creationId xmlns:a16="http://schemas.microsoft.com/office/drawing/2014/main" id="{F8981E98-375F-6B98-1D74-E279B7741AEE}"/>
              </a:ext>
            </a:extLst>
          </p:cNvPr>
          <p:cNvSpPr>
            <a:spLocks noGrp="1"/>
          </p:cNvSpPr>
          <p:nvPr>
            <p:ph type="body" sz="quarter" idx="15" hasCustomPrompt="1"/>
          </p:nvPr>
        </p:nvSpPr>
        <p:spPr>
          <a:xfrm>
            <a:off x="2379118"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7" name="Text Placeholder 4">
            <a:extLst>
              <a:ext uri="{FF2B5EF4-FFF2-40B4-BE49-F238E27FC236}">
                <a16:creationId xmlns:a16="http://schemas.microsoft.com/office/drawing/2014/main" id="{A00F8138-7682-715C-B5C7-9AECFB1B735D}"/>
              </a:ext>
            </a:extLst>
          </p:cNvPr>
          <p:cNvSpPr>
            <a:spLocks noGrp="1"/>
          </p:cNvSpPr>
          <p:nvPr>
            <p:ph type="body" sz="quarter" idx="16" hasCustomPrompt="1"/>
          </p:nvPr>
        </p:nvSpPr>
        <p:spPr>
          <a:xfrm>
            <a:off x="2379118"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8" name="Picture Placeholder 7">
            <a:extLst>
              <a:ext uri="{FF2B5EF4-FFF2-40B4-BE49-F238E27FC236}">
                <a16:creationId xmlns:a16="http://schemas.microsoft.com/office/drawing/2014/main" id="{A3C6CE6F-1B06-705F-E9C9-198A3404B7F7}"/>
              </a:ext>
            </a:extLst>
          </p:cNvPr>
          <p:cNvSpPr>
            <a:spLocks noGrp="1"/>
          </p:cNvSpPr>
          <p:nvPr>
            <p:ph type="pic" sz="quarter" idx="17"/>
          </p:nvPr>
        </p:nvSpPr>
        <p:spPr>
          <a:xfrm>
            <a:off x="2761705"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9" name="Text Placeholder 4">
            <a:extLst>
              <a:ext uri="{FF2B5EF4-FFF2-40B4-BE49-F238E27FC236}">
                <a16:creationId xmlns:a16="http://schemas.microsoft.com/office/drawing/2014/main" id="{1418D129-0EE2-6561-38E8-3DC911B842F7}"/>
              </a:ext>
            </a:extLst>
          </p:cNvPr>
          <p:cNvSpPr>
            <a:spLocks noGrp="1"/>
          </p:cNvSpPr>
          <p:nvPr>
            <p:ph type="body" sz="quarter" idx="18" hasCustomPrompt="1"/>
          </p:nvPr>
        </p:nvSpPr>
        <p:spPr>
          <a:xfrm>
            <a:off x="4308035"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0" name="Text Placeholder 4">
            <a:extLst>
              <a:ext uri="{FF2B5EF4-FFF2-40B4-BE49-F238E27FC236}">
                <a16:creationId xmlns:a16="http://schemas.microsoft.com/office/drawing/2014/main" id="{A502F73B-3316-F839-E4F4-C0FADA90A9F5}"/>
              </a:ext>
            </a:extLst>
          </p:cNvPr>
          <p:cNvSpPr>
            <a:spLocks noGrp="1"/>
          </p:cNvSpPr>
          <p:nvPr>
            <p:ph type="body" sz="quarter" idx="19" hasCustomPrompt="1"/>
          </p:nvPr>
        </p:nvSpPr>
        <p:spPr>
          <a:xfrm>
            <a:off x="4308035"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11" name="Picture Placeholder 7">
            <a:extLst>
              <a:ext uri="{FF2B5EF4-FFF2-40B4-BE49-F238E27FC236}">
                <a16:creationId xmlns:a16="http://schemas.microsoft.com/office/drawing/2014/main" id="{7F0520D2-A7AE-F832-1FC7-B9AD9DECB27A}"/>
              </a:ext>
            </a:extLst>
          </p:cNvPr>
          <p:cNvSpPr>
            <a:spLocks noGrp="1"/>
          </p:cNvSpPr>
          <p:nvPr>
            <p:ph type="pic" sz="quarter" idx="20"/>
          </p:nvPr>
        </p:nvSpPr>
        <p:spPr>
          <a:xfrm>
            <a:off x="4690622"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12" name="Text Placeholder 4">
            <a:extLst>
              <a:ext uri="{FF2B5EF4-FFF2-40B4-BE49-F238E27FC236}">
                <a16:creationId xmlns:a16="http://schemas.microsoft.com/office/drawing/2014/main" id="{478F54A7-4824-5A33-821E-DD906CBA6C16}"/>
              </a:ext>
            </a:extLst>
          </p:cNvPr>
          <p:cNvSpPr>
            <a:spLocks noGrp="1"/>
          </p:cNvSpPr>
          <p:nvPr>
            <p:ph type="body" sz="quarter" idx="21" hasCustomPrompt="1"/>
          </p:nvPr>
        </p:nvSpPr>
        <p:spPr>
          <a:xfrm>
            <a:off x="6216928"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3" name="Text Placeholder 4">
            <a:extLst>
              <a:ext uri="{FF2B5EF4-FFF2-40B4-BE49-F238E27FC236}">
                <a16:creationId xmlns:a16="http://schemas.microsoft.com/office/drawing/2014/main" id="{DFE043EB-613B-58A6-10D5-64F36F3480E7}"/>
              </a:ext>
            </a:extLst>
          </p:cNvPr>
          <p:cNvSpPr>
            <a:spLocks noGrp="1"/>
          </p:cNvSpPr>
          <p:nvPr>
            <p:ph type="body" sz="quarter" idx="22" hasCustomPrompt="1"/>
          </p:nvPr>
        </p:nvSpPr>
        <p:spPr>
          <a:xfrm>
            <a:off x="6216928"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14" name="Picture Placeholder 7">
            <a:extLst>
              <a:ext uri="{FF2B5EF4-FFF2-40B4-BE49-F238E27FC236}">
                <a16:creationId xmlns:a16="http://schemas.microsoft.com/office/drawing/2014/main" id="{8F8F8A60-F4E0-024C-3EAD-2601DD4F67ED}"/>
              </a:ext>
            </a:extLst>
          </p:cNvPr>
          <p:cNvSpPr>
            <a:spLocks noGrp="1"/>
          </p:cNvSpPr>
          <p:nvPr>
            <p:ph type="pic" sz="quarter" idx="23"/>
          </p:nvPr>
        </p:nvSpPr>
        <p:spPr>
          <a:xfrm>
            <a:off x="6599515"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15" name="Text Placeholder 4">
            <a:extLst>
              <a:ext uri="{FF2B5EF4-FFF2-40B4-BE49-F238E27FC236}">
                <a16:creationId xmlns:a16="http://schemas.microsoft.com/office/drawing/2014/main" id="{B02DCA59-EF9D-4750-89BA-A4C95C93605B}"/>
              </a:ext>
            </a:extLst>
          </p:cNvPr>
          <p:cNvSpPr>
            <a:spLocks noGrp="1"/>
          </p:cNvSpPr>
          <p:nvPr>
            <p:ph type="body" sz="quarter" idx="24" hasCustomPrompt="1"/>
          </p:nvPr>
        </p:nvSpPr>
        <p:spPr>
          <a:xfrm>
            <a:off x="8139170"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6" name="Text Placeholder 4">
            <a:extLst>
              <a:ext uri="{FF2B5EF4-FFF2-40B4-BE49-F238E27FC236}">
                <a16:creationId xmlns:a16="http://schemas.microsoft.com/office/drawing/2014/main" id="{1EB57649-0A72-0B37-5A4A-C37CF4290C3D}"/>
              </a:ext>
            </a:extLst>
          </p:cNvPr>
          <p:cNvSpPr>
            <a:spLocks noGrp="1"/>
          </p:cNvSpPr>
          <p:nvPr>
            <p:ph type="body" sz="quarter" idx="25" hasCustomPrompt="1"/>
          </p:nvPr>
        </p:nvSpPr>
        <p:spPr>
          <a:xfrm>
            <a:off x="8139170"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17" name="Picture Placeholder 7">
            <a:extLst>
              <a:ext uri="{FF2B5EF4-FFF2-40B4-BE49-F238E27FC236}">
                <a16:creationId xmlns:a16="http://schemas.microsoft.com/office/drawing/2014/main" id="{FCFCA629-D86B-3FF9-6F3F-7CDB2DD5A4E1}"/>
              </a:ext>
            </a:extLst>
          </p:cNvPr>
          <p:cNvSpPr>
            <a:spLocks noGrp="1"/>
          </p:cNvSpPr>
          <p:nvPr>
            <p:ph type="pic" sz="quarter" idx="26"/>
          </p:nvPr>
        </p:nvSpPr>
        <p:spPr>
          <a:xfrm>
            <a:off x="8521757"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18" name="Text Placeholder 4">
            <a:extLst>
              <a:ext uri="{FF2B5EF4-FFF2-40B4-BE49-F238E27FC236}">
                <a16:creationId xmlns:a16="http://schemas.microsoft.com/office/drawing/2014/main" id="{CCB5FC08-FBAE-0F94-D868-2A41B2372C26}"/>
              </a:ext>
            </a:extLst>
          </p:cNvPr>
          <p:cNvSpPr>
            <a:spLocks noGrp="1"/>
          </p:cNvSpPr>
          <p:nvPr>
            <p:ph type="body" sz="quarter" idx="27" hasCustomPrompt="1"/>
          </p:nvPr>
        </p:nvSpPr>
        <p:spPr>
          <a:xfrm>
            <a:off x="10054738" y="2762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9" name="Text Placeholder 4">
            <a:extLst>
              <a:ext uri="{FF2B5EF4-FFF2-40B4-BE49-F238E27FC236}">
                <a16:creationId xmlns:a16="http://schemas.microsoft.com/office/drawing/2014/main" id="{5BBF77D5-1627-ECA2-FAC0-53A363A9212A}"/>
              </a:ext>
            </a:extLst>
          </p:cNvPr>
          <p:cNvSpPr>
            <a:spLocks noGrp="1"/>
          </p:cNvSpPr>
          <p:nvPr>
            <p:ph type="body" sz="quarter" idx="28" hasCustomPrompt="1"/>
          </p:nvPr>
        </p:nvSpPr>
        <p:spPr>
          <a:xfrm>
            <a:off x="10054738" y="3012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20" name="Picture Placeholder 7">
            <a:extLst>
              <a:ext uri="{FF2B5EF4-FFF2-40B4-BE49-F238E27FC236}">
                <a16:creationId xmlns:a16="http://schemas.microsoft.com/office/drawing/2014/main" id="{A8CB0E9B-9DD0-4265-2130-4E562199D308}"/>
              </a:ext>
            </a:extLst>
          </p:cNvPr>
          <p:cNvSpPr>
            <a:spLocks noGrp="1"/>
          </p:cNvSpPr>
          <p:nvPr>
            <p:ph type="pic" sz="quarter" idx="29"/>
          </p:nvPr>
        </p:nvSpPr>
        <p:spPr>
          <a:xfrm>
            <a:off x="10437325" y="1727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21" name="Text Placeholder 4">
            <a:extLst>
              <a:ext uri="{FF2B5EF4-FFF2-40B4-BE49-F238E27FC236}">
                <a16:creationId xmlns:a16="http://schemas.microsoft.com/office/drawing/2014/main" id="{129F9BE4-9A9C-AB69-4054-99A52F8DC36D}"/>
              </a:ext>
            </a:extLst>
          </p:cNvPr>
          <p:cNvSpPr>
            <a:spLocks noGrp="1"/>
          </p:cNvSpPr>
          <p:nvPr>
            <p:ph type="body" sz="quarter" idx="30" hasCustomPrompt="1"/>
          </p:nvPr>
        </p:nvSpPr>
        <p:spPr>
          <a:xfrm>
            <a:off x="463550"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22" name="Text Placeholder 4">
            <a:extLst>
              <a:ext uri="{FF2B5EF4-FFF2-40B4-BE49-F238E27FC236}">
                <a16:creationId xmlns:a16="http://schemas.microsoft.com/office/drawing/2014/main" id="{4FE25AE7-39A4-308A-BD30-34EF0E2BD43E}"/>
              </a:ext>
            </a:extLst>
          </p:cNvPr>
          <p:cNvSpPr>
            <a:spLocks noGrp="1"/>
          </p:cNvSpPr>
          <p:nvPr>
            <p:ph type="body" sz="quarter" idx="31" hasCustomPrompt="1"/>
          </p:nvPr>
        </p:nvSpPr>
        <p:spPr>
          <a:xfrm>
            <a:off x="463550"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23" name="Picture Placeholder 7">
            <a:extLst>
              <a:ext uri="{FF2B5EF4-FFF2-40B4-BE49-F238E27FC236}">
                <a16:creationId xmlns:a16="http://schemas.microsoft.com/office/drawing/2014/main" id="{7C2CB2DB-1451-2E8B-F858-E71FF4C72F3B}"/>
              </a:ext>
            </a:extLst>
          </p:cNvPr>
          <p:cNvSpPr>
            <a:spLocks noGrp="1"/>
          </p:cNvSpPr>
          <p:nvPr>
            <p:ph type="pic" sz="quarter" idx="32"/>
          </p:nvPr>
        </p:nvSpPr>
        <p:spPr>
          <a:xfrm>
            <a:off x="846137"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24" name="Text Placeholder 4">
            <a:extLst>
              <a:ext uri="{FF2B5EF4-FFF2-40B4-BE49-F238E27FC236}">
                <a16:creationId xmlns:a16="http://schemas.microsoft.com/office/drawing/2014/main" id="{D37ACD47-EB84-12F4-A3C6-296A47B965E4}"/>
              </a:ext>
            </a:extLst>
          </p:cNvPr>
          <p:cNvSpPr>
            <a:spLocks noGrp="1"/>
          </p:cNvSpPr>
          <p:nvPr>
            <p:ph type="body" sz="quarter" idx="33" hasCustomPrompt="1"/>
          </p:nvPr>
        </p:nvSpPr>
        <p:spPr>
          <a:xfrm>
            <a:off x="2379118"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25" name="Text Placeholder 4">
            <a:extLst>
              <a:ext uri="{FF2B5EF4-FFF2-40B4-BE49-F238E27FC236}">
                <a16:creationId xmlns:a16="http://schemas.microsoft.com/office/drawing/2014/main" id="{440C4D3E-929D-C9D8-2CF2-53C2E59CBF8A}"/>
              </a:ext>
            </a:extLst>
          </p:cNvPr>
          <p:cNvSpPr>
            <a:spLocks noGrp="1"/>
          </p:cNvSpPr>
          <p:nvPr>
            <p:ph type="body" sz="quarter" idx="34" hasCustomPrompt="1"/>
          </p:nvPr>
        </p:nvSpPr>
        <p:spPr>
          <a:xfrm>
            <a:off x="2379118"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26" name="Picture Placeholder 7">
            <a:extLst>
              <a:ext uri="{FF2B5EF4-FFF2-40B4-BE49-F238E27FC236}">
                <a16:creationId xmlns:a16="http://schemas.microsoft.com/office/drawing/2014/main" id="{F261A1BC-B9B1-7181-4EA3-9A9B5AD6913C}"/>
              </a:ext>
            </a:extLst>
          </p:cNvPr>
          <p:cNvSpPr>
            <a:spLocks noGrp="1"/>
          </p:cNvSpPr>
          <p:nvPr>
            <p:ph type="pic" sz="quarter" idx="35"/>
          </p:nvPr>
        </p:nvSpPr>
        <p:spPr>
          <a:xfrm>
            <a:off x="2761705"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27" name="Text Placeholder 4">
            <a:extLst>
              <a:ext uri="{FF2B5EF4-FFF2-40B4-BE49-F238E27FC236}">
                <a16:creationId xmlns:a16="http://schemas.microsoft.com/office/drawing/2014/main" id="{0C85D24F-5A02-2C45-2A18-3EF5BA6F290E}"/>
              </a:ext>
            </a:extLst>
          </p:cNvPr>
          <p:cNvSpPr>
            <a:spLocks noGrp="1"/>
          </p:cNvSpPr>
          <p:nvPr>
            <p:ph type="body" sz="quarter" idx="36" hasCustomPrompt="1"/>
          </p:nvPr>
        </p:nvSpPr>
        <p:spPr>
          <a:xfrm>
            <a:off x="4308035"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28" name="Text Placeholder 4">
            <a:extLst>
              <a:ext uri="{FF2B5EF4-FFF2-40B4-BE49-F238E27FC236}">
                <a16:creationId xmlns:a16="http://schemas.microsoft.com/office/drawing/2014/main" id="{9A3D9D16-1E48-C3BA-09C7-A089D3BEAEE0}"/>
              </a:ext>
            </a:extLst>
          </p:cNvPr>
          <p:cNvSpPr>
            <a:spLocks noGrp="1"/>
          </p:cNvSpPr>
          <p:nvPr>
            <p:ph type="body" sz="quarter" idx="37" hasCustomPrompt="1"/>
          </p:nvPr>
        </p:nvSpPr>
        <p:spPr>
          <a:xfrm>
            <a:off x="4308035"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29" name="Picture Placeholder 7">
            <a:extLst>
              <a:ext uri="{FF2B5EF4-FFF2-40B4-BE49-F238E27FC236}">
                <a16:creationId xmlns:a16="http://schemas.microsoft.com/office/drawing/2014/main" id="{FD9B706C-FD49-5E24-003C-1CAA7EB5A53E}"/>
              </a:ext>
            </a:extLst>
          </p:cNvPr>
          <p:cNvSpPr>
            <a:spLocks noGrp="1"/>
          </p:cNvSpPr>
          <p:nvPr>
            <p:ph type="pic" sz="quarter" idx="38"/>
          </p:nvPr>
        </p:nvSpPr>
        <p:spPr>
          <a:xfrm>
            <a:off x="4690622"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30" name="Text Placeholder 4">
            <a:extLst>
              <a:ext uri="{FF2B5EF4-FFF2-40B4-BE49-F238E27FC236}">
                <a16:creationId xmlns:a16="http://schemas.microsoft.com/office/drawing/2014/main" id="{57D0485F-5CD9-6596-A092-4EDD6FBE0367}"/>
              </a:ext>
            </a:extLst>
          </p:cNvPr>
          <p:cNvSpPr>
            <a:spLocks noGrp="1"/>
          </p:cNvSpPr>
          <p:nvPr>
            <p:ph type="body" sz="quarter" idx="39" hasCustomPrompt="1"/>
          </p:nvPr>
        </p:nvSpPr>
        <p:spPr>
          <a:xfrm>
            <a:off x="6216928"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31" name="Text Placeholder 4">
            <a:extLst>
              <a:ext uri="{FF2B5EF4-FFF2-40B4-BE49-F238E27FC236}">
                <a16:creationId xmlns:a16="http://schemas.microsoft.com/office/drawing/2014/main" id="{B31BEB13-78B1-A4A6-ABA3-6528003C9795}"/>
              </a:ext>
            </a:extLst>
          </p:cNvPr>
          <p:cNvSpPr>
            <a:spLocks noGrp="1"/>
          </p:cNvSpPr>
          <p:nvPr>
            <p:ph type="body" sz="quarter" idx="40" hasCustomPrompt="1"/>
          </p:nvPr>
        </p:nvSpPr>
        <p:spPr>
          <a:xfrm>
            <a:off x="6216928"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32" name="Picture Placeholder 7">
            <a:extLst>
              <a:ext uri="{FF2B5EF4-FFF2-40B4-BE49-F238E27FC236}">
                <a16:creationId xmlns:a16="http://schemas.microsoft.com/office/drawing/2014/main" id="{E62F4061-EA9D-EA83-EB10-CBBAC9F9B2CE}"/>
              </a:ext>
            </a:extLst>
          </p:cNvPr>
          <p:cNvSpPr>
            <a:spLocks noGrp="1"/>
          </p:cNvSpPr>
          <p:nvPr>
            <p:ph type="pic" sz="quarter" idx="41"/>
          </p:nvPr>
        </p:nvSpPr>
        <p:spPr>
          <a:xfrm>
            <a:off x="6599515"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33" name="Text Placeholder 4">
            <a:extLst>
              <a:ext uri="{FF2B5EF4-FFF2-40B4-BE49-F238E27FC236}">
                <a16:creationId xmlns:a16="http://schemas.microsoft.com/office/drawing/2014/main" id="{1E9595A5-E526-D6CA-CAEE-6E13DD5A4233}"/>
              </a:ext>
            </a:extLst>
          </p:cNvPr>
          <p:cNvSpPr>
            <a:spLocks noGrp="1"/>
          </p:cNvSpPr>
          <p:nvPr>
            <p:ph type="body" sz="quarter" idx="42" hasCustomPrompt="1"/>
          </p:nvPr>
        </p:nvSpPr>
        <p:spPr>
          <a:xfrm>
            <a:off x="8139170"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34" name="Text Placeholder 4">
            <a:extLst>
              <a:ext uri="{FF2B5EF4-FFF2-40B4-BE49-F238E27FC236}">
                <a16:creationId xmlns:a16="http://schemas.microsoft.com/office/drawing/2014/main" id="{B79E994C-3E9E-39CD-058B-F6D8A045AC6F}"/>
              </a:ext>
            </a:extLst>
          </p:cNvPr>
          <p:cNvSpPr>
            <a:spLocks noGrp="1"/>
          </p:cNvSpPr>
          <p:nvPr>
            <p:ph type="body" sz="quarter" idx="43" hasCustomPrompt="1"/>
          </p:nvPr>
        </p:nvSpPr>
        <p:spPr>
          <a:xfrm>
            <a:off x="8139170"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35" name="Picture Placeholder 7">
            <a:extLst>
              <a:ext uri="{FF2B5EF4-FFF2-40B4-BE49-F238E27FC236}">
                <a16:creationId xmlns:a16="http://schemas.microsoft.com/office/drawing/2014/main" id="{19FD7E32-FA06-CFAD-9C59-3ECC39098B22}"/>
              </a:ext>
            </a:extLst>
          </p:cNvPr>
          <p:cNvSpPr>
            <a:spLocks noGrp="1"/>
          </p:cNvSpPr>
          <p:nvPr>
            <p:ph type="pic" sz="quarter" idx="44"/>
          </p:nvPr>
        </p:nvSpPr>
        <p:spPr>
          <a:xfrm>
            <a:off x="8521757"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
        <p:nvSpPr>
          <p:cNvPr id="36" name="Text Placeholder 4">
            <a:extLst>
              <a:ext uri="{FF2B5EF4-FFF2-40B4-BE49-F238E27FC236}">
                <a16:creationId xmlns:a16="http://schemas.microsoft.com/office/drawing/2014/main" id="{17D13087-840A-C9BE-20D1-6B720836E29E}"/>
              </a:ext>
            </a:extLst>
          </p:cNvPr>
          <p:cNvSpPr>
            <a:spLocks noGrp="1"/>
          </p:cNvSpPr>
          <p:nvPr>
            <p:ph type="body" sz="quarter" idx="45" hasCustomPrompt="1"/>
          </p:nvPr>
        </p:nvSpPr>
        <p:spPr>
          <a:xfrm>
            <a:off x="10054738" y="4905160"/>
            <a:ext cx="1679575" cy="250626"/>
          </a:xfrm>
        </p:spPr>
        <p:txBody>
          <a:bodyPr rIns="0"/>
          <a:lstStyle>
            <a:lvl1pPr algn="ctr">
              <a:spcBef>
                <a:spcPts val="0"/>
              </a:spcBef>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37" name="Text Placeholder 4">
            <a:extLst>
              <a:ext uri="{FF2B5EF4-FFF2-40B4-BE49-F238E27FC236}">
                <a16:creationId xmlns:a16="http://schemas.microsoft.com/office/drawing/2014/main" id="{522DED9B-DCE1-82E7-77CF-87022F558FA8}"/>
              </a:ext>
            </a:extLst>
          </p:cNvPr>
          <p:cNvSpPr>
            <a:spLocks noGrp="1"/>
          </p:cNvSpPr>
          <p:nvPr>
            <p:ph type="body" sz="quarter" idx="46" hasCustomPrompt="1"/>
          </p:nvPr>
        </p:nvSpPr>
        <p:spPr>
          <a:xfrm>
            <a:off x="10054738" y="5155786"/>
            <a:ext cx="1679575" cy="428914"/>
          </a:xfrm>
        </p:spPr>
        <p:txBody>
          <a:bodyPr rIns="0"/>
          <a:lstStyle>
            <a:lvl1pPr algn="ctr">
              <a:spcBef>
                <a:spcPts val="0"/>
              </a:spcBef>
              <a:defRPr sz="1100"/>
            </a:lvl1pPr>
            <a:lvl2pPr>
              <a:defRPr sz="1600"/>
            </a:lvl2pPr>
            <a:lvl3pPr>
              <a:defRPr sz="1600"/>
            </a:lvl3pPr>
            <a:lvl4pPr>
              <a:defRPr sz="1600"/>
            </a:lvl4pPr>
            <a:lvl5pPr>
              <a:defRPr sz="1600"/>
            </a:lvl5pPr>
          </a:lstStyle>
          <a:p>
            <a:pPr lvl="0"/>
            <a:r>
              <a:rPr lang="en-US"/>
              <a:t>Insert title</a:t>
            </a:r>
          </a:p>
        </p:txBody>
      </p:sp>
      <p:sp>
        <p:nvSpPr>
          <p:cNvPr id="38" name="Picture Placeholder 7">
            <a:extLst>
              <a:ext uri="{FF2B5EF4-FFF2-40B4-BE49-F238E27FC236}">
                <a16:creationId xmlns:a16="http://schemas.microsoft.com/office/drawing/2014/main" id="{E3743F27-B7C3-BFBF-2A56-95811744C0E3}"/>
              </a:ext>
            </a:extLst>
          </p:cNvPr>
          <p:cNvSpPr>
            <a:spLocks noGrp="1"/>
          </p:cNvSpPr>
          <p:nvPr>
            <p:ph type="pic" sz="quarter" idx="47"/>
          </p:nvPr>
        </p:nvSpPr>
        <p:spPr>
          <a:xfrm>
            <a:off x="10437325" y="3870200"/>
            <a:ext cx="914400" cy="914400"/>
          </a:xfrm>
          <a:prstGeom prst="ellipse">
            <a:avLst/>
          </a:prstGeom>
          <a:solidFill>
            <a:schemeClr val="bg1">
              <a:lumMod val="95000"/>
            </a:schemeClr>
          </a:solidFill>
        </p:spPr>
        <p:txBody>
          <a:bodyPr rIns="0"/>
          <a:lstStyle>
            <a:lvl1pPr algn="ctr">
              <a:spcBef>
                <a:spcPts val="0"/>
              </a:spcBef>
              <a:defRPr sz="1000"/>
            </a:lvl1pPr>
          </a:lstStyle>
          <a:p>
            <a:r>
              <a:rPr lang="en-US" dirty="0"/>
              <a:t>Click icon to add picture</a:t>
            </a:r>
          </a:p>
        </p:txBody>
      </p:sp>
    </p:spTree>
    <p:extLst>
      <p:ext uri="{BB962C8B-B14F-4D97-AF65-F5344CB8AC3E}">
        <p14:creationId xmlns:p14="http://schemas.microsoft.com/office/powerpoint/2010/main" val="24630349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Four Up 1 ">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0659ADAD-EB2B-4DC2-34FA-32349CF7C446}"/>
              </a:ext>
            </a:extLst>
          </p:cNvPr>
          <p:cNvSpPr>
            <a:spLocks noGrp="1"/>
          </p:cNvSpPr>
          <p:nvPr>
            <p:ph type="body" sz="half" idx="2" hasCustomPrompt="1"/>
          </p:nvPr>
        </p:nvSpPr>
        <p:spPr>
          <a:xfrm>
            <a:off x="457200" y="6306217"/>
            <a:ext cx="10325102"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a:t>Click to edit master title style</a:t>
            </a:r>
          </a:p>
        </p:txBody>
      </p:sp>
      <p:sp>
        <p:nvSpPr>
          <p:cNvPr id="17" name="Text Placeholder 16">
            <a:extLst>
              <a:ext uri="{FF2B5EF4-FFF2-40B4-BE49-F238E27FC236}">
                <a16:creationId xmlns:a16="http://schemas.microsoft.com/office/drawing/2014/main" id="{4849FDE5-105E-BE4B-A853-CB71E6171367}"/>
              </a:ext>
            </a:extLst>
          </p:cNvPr>
          <p:cNvSpPr>
            <a:spLocks noGrp="1"/>
          </p:cNvSpPr>
          <p:nvPr>
            <p:ph type="body" sz="quarter" idx="10" hasCustomPrompt="1"/>
          </p:nvPr>
        </p:nvSpPr>
        <p:spPr>
          <a:xfrm>
            <a:off x="811057" y="2223070"/>
            <a:ext cx="1488714" cy="983745"/>
          </a:xfrm>
        </p:spPr>
        <p:txBody>
          <a:bodyPr rIns="0"/>
          <a:lstStyle>
            <a:lvl1pPr>
              <a:defRPr sz="6000" b="0" i="0">
                <a:solidFill>
                  <a:schemeClr val="accent1"/>
                </a:solidFill>
                <a:latin typeface="+mj-lt" pitchFamily="2" charset="0"/>
              </a:defRPr>
            </a:lvl1pPr>
          </a:lstStyle>
          <a:p>
            <a:pPr lvl="0"/>
            <a:r>
              <a:rPr lang="en-US"/>
              <a:t>XX</a:t>
            </a:r>
          </a:p>
        </p:txBody>
      </p:sp>
      <p:sp>
        <p:nvSpPr>
          <p:cNvPr id="18" name="Text Placeholder 16">
            <a:extLst>
              <a:ext uri="{FF2B5EF4-FFF2-40B4-BE49-F238E27FC236}">
                <a16:creationId xmlns:a16="http://schemas.microsoft.com/office/drawing/2014/main" id="{F206106F-2A33-A745-A741-D61DB0867B45}"/>
              </a:ext>
            </a:extLst>
          </p:cNvPr>
          <p:cNvSpPr>
            <a:spLocks noGrp="1"/>
          </p:cNvSpPr>
          <p:nvPr>
            <p:ph type="body" sz="quarter" idx="11" hasCustomPrompt="1"/>
          </p:nvPr>
        </p:nvSpPr>
        <p:spPr>
          <a:xfrm>
            <a:off x="6530539" y="2223070"/>
            <a:ext cx="1529349" cy="983745"/>
          </a:xfrm>
        </p:spPr>
        <p:txBody>
          <a:bodyPr rIns="0"/>
          <a:lstStyle>
            <a:lvl1pPr>
              <a:defRPr sz="6000" b="0" i="0">
                <a:solidFill>
                  <a:schemeClr val="accent1"/>
                </a:solidFill>
                <a:latin typeface="+mj-lt" pitchFamily="2" charset="0"/>
              </a:defRPr>
            </a:lvl1pPr>
          </a:lstStyle>
          <a:p>
            <a:pPr lvl="0"/>
            <a:r>
              <a:rPr lang="en-US"/>
              <a:t>XX</a:t>
            </a:r>
          </a:p>
        </p:txBody>
      </p:sp>
      <p:sp>
        <p:nvSpPr>
          <p:cNvPr id="19" name="Text Placeholder 16">
            <a:extLst>
              <a:ext uri="{FF2B5EF4-FFF2-40B4-BE49-F238E27FC236}">
                <a16:creationId xmlns:a16="http://schemas.microsoft.com/office/drawing/2014/main" id="{A8E7582B-02F1-674F-A5A3-E9BC144DBB50}"/>
              </a:ext>
            </a:extLst>
          </p:cNvPr>
          <p:cNvSpPr>
            <a:spLocks noGrp="1"/>
          </p:cNvSpPr>
          <p:nvPr>
            <p:ph type="body" sz="quarter" idx="12" hasCustomPrompt="1"/>
          </p:nvPr>
        </p:nvSpPr>
        <p:spPr>
          <a:xfrm>
            <a:off x="811056" y="4343522"/>
            <a:ext cx="1529349" cy="983745"/>
          </a:xfrm>
        </p:spPr>
        <p:txBody>
          <a:bodyPr rIns="0"/>
          <a:lstStyle>
            <a:lvl1pPr>
              <a:defRPr sz="6000" b="0" i="0">
                <a:solidFill>
                  <a:schemeClr val="accent1"/>
                </a:solidFill>
                <a:latin typeface="+mj-lt" pitchFamily="2" charset="0"/>
              </a:defRPr>
            </a:lvl1pPr>
          </a:lstStyle>
          <a:p>
            <a:pPr lvl="0"/>
            <a:r>
              <a:rPr lang="en-US"/>
              <a:t>XX</a:t>
            </a:r>
          </a:p>
        </p:txBody>
      </p:sp>
      <p:sp>
        <p:nvSpPr>
          <p:cNvPr id="20" name="Text Placeholder 16">
            <a:extLst>
              <a:ext uri="{FF2B5EF4-FFF2-40B4-BE49-F238E27FC236}">
                <a16:creationId xmlns:a16="http://schemas.microsoft.com/office/drawing/2014/main" id="{5BDF288F-53B9-154C-9319-69499F536D3F}"/>
              </a:ext>
            </a:extLst>
          </p:cNvPr>
          <p:cNvSpPr>
            <a:spLocks noGrp="1"/>
          </p:cNvSpPr>
          <p:nvPr>
            <p:ph type="body" sz="quarter" idx="13" hasCustomPrompt="1"/>
          </p:nvPr>
        </p:nvSpPr>
        <p:spPr>
          <a:xfrm>
            <a:off x="6530539" y="4343522"/>
            <a:ext cx="1529349" cy="983745"/>
          </a:xfrm>
        </p:spPr>
        <p:txBody>
          <a:bodyPr rIns="0"/>
          <a:lstStyle>
            <a:lvl1pPr>
              <a:defRPr sz="6000" b="0" i="0">
                <a:solidFill>
                  <a:schemeClr val="accent1"/>
                </a:solidFill>
                <a:latin typeface="+mj-lt" pitchFamily="2" charset="0"/>
              </a:defRPr>
            </a:lvl1pPr>
          </a:lstStyle>
          <a:p>
            <a:pPr lvl="0"/>
            <a:r>
              <a:rPr lang="en-US"/>
              <a:t>XX</a:t>
            </a:r>
          </a:p>
        </p:txBody>
      </p:sp>
      <p:sp>
        <p:nvSpPr>
          <p:cNvPr id="22" name="Text Placeholder 21">
            <a:extLst>
              <a:ext uri="{FF2B5EF4-FFF2-40B4-BE49-F238E27FC236}">
                <a16:creationId xmlns:a16="http://schemas.microsoft.com/office/drawing/2014/main" id="{7AF18322-8B69-3541-84FE-64063D8B6169}"/>
              </a:ext>
            </a:extLst>
          </p:cNvPr>
          <p:cNvSpPr>
            <a:spLocks noGrp="1"/>
          </p:cNvSpPr>
          <p:nvPr>
            <p:ph type="body" sz="quarter" idx="14"/>
          </p:nvPr>
        </p:nvSpPr>
        <p:spPr>
          <a:xfrm>
            <a:off x="2299770" y="2317355"/>
            <a:ext cx="3273131" cy="833490"/>
          </a:xfrm>
        </p:spPr>
        <p:txBody>
          <a:bodyPr rIns="0"/>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57A54F8C-EE30-B641-981C-F41296996185}"/>
              </a:ext>
            </a:extLst>
          </p:cNvPr>
          <p:cNvSpPr>
            <a:spLocks noGrp="1"/>
          </p:cNvSpPr>
          <p:nvPr>
            <p:ph type="body" sz="quarter" idx="15"/>
          </p:nvPr>
        </p:nvSpPr>
        <p:spPr>
          <a:xfrm>
            <a:off x="8059088" y="2307195"/>
            <a:ext cx="3273131" cy="833490"/>
          </a:xfrm>
        </p:spPr>
        <p:txBody>
          <a:bodyPr rIns="0"/>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20B307F-7584-6E44-A9BF-B92167B86D1E}"/>
              </a:ext>
            </a:extLst>
          </p:cNvPr>
          <p:cNvSpPr>
            <a:spLocks noGrp="1"/>
          </p:cNvSpPr>
          <p:nvPr>
            <p:ph type="body" sz="quarter" idx="16"/>
          </p:nvPr>
        </p:nvSpPr>
        <p:spPr>
          <a:xfrm>
            <a:off x="2352049" y="4413901"/>
            <a:ext cx="3273131" cy="833490"/>
          </a:xfrm>
        </p:spPr>
        <p:txBody>
          <a:bodyPr rIns="0"/>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243BEEFB-1A86-4945-8F20-66E3C9ADFBC7}"/>
              </a:ext>
            </a:extLst>
          </p:cNvPr>
          <p:cNvSpPr>
            <a:spLocks noGrp="1"/>
          </p:cNvSpPr>
          <p:nvPr>
            <p:ph type="body" sz="quarter" idx="17"/>
          </p:nvPr>
        </p:nvSpPr>
        <p:spPr>
          <a:xfrm>
            <a:off x="8058757" y="4413901"/>
            <a:ext cx="3273131" cy="833490"/>
          </a:xfrm>
        </p:spPr>
        <p:txBody>
          <a:bodyPr rIns="0"/>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cxnSp>
        <p:nvCxnSpPr>
          <p:cNvPr id="21" name="Straight Connector 20">
            <a:extLst>
              <a:ext uri="{FF2B5EF4-FFF2-40B4-BE49-F238E27FC236}">
                <a16:creationId xmlns:a16="http://schemas.microsoft.com/office/drawing/2014/main" id="{69A01586-C323-3C10-2869-84273E1E51F4}"/>
              </a:ext>
            </a:extLst>
          </p:cNvPr>
          <p:cNvCxnSpPr>
            <a:cxnSpLocks/>
          </p:cNvCxnSpPr>
          <p:nvPr/>
        </p:nvCxnSpPr>
        <p:spPr>
          <a:xfrm>
            <a:off x="6126203" y="1677410"/>
            <a:ext cx="0" cy="187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4725B1-E8C0-569D-4348-B8D2BD93E706}"/>
              </a:ext>
            </a:extLst>
          </p:cNvPr>
          <p:cNvCxnSpPr>
            <a:cxnSpLocks/>
          </p:cNvCxnSpPr>
          <p:nvPr/>
        </p:nvCxnSpPr>
        <p:spPr>
          <a:xfrm>
            <a:off x="6126203" y="4014884"/>
            <a:ext cx="0" cy="187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6A2C62-5D88-C3DE-4315-E65A4B935E80}"/>
              </a:ext>
            </a:extLst>
          </p:cNvPr>
          <p:cNvCxnSpPr/>
          <p:nvPr/>
        </p:nvCxnSpPr>
        <p:spPr>
          <a:xfrm flipH="1">
            <a:off x="483870" y="3781741"/>
            <a:ext cx="5459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C2A1FA-D053-73D2-E592-CF302142BFC1}"/>
              </a:ext>
            </a:extLst>
          </p:cNvPr>
          <p:cNvCxnSpPr/>
          <p:nvPr/>
        </p:nvCxnSpPr>
        <p:spPr>
          <a:xfrm flipH="1">
            <a:off x="6309387" y="3781741"/>
            <a:ext cx="5459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168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ur Up 2">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47A0837E-C2AA-EDA2-EEE7-0C02853A7426}"/>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ext Placeholder 4">
            <a:extLst>
              <a:ext uri="{FF2B5EF4-FFF2-40B4-BE49-F238E27FC236}">
                <a16:creationId xmlns:a16="http://schemas.microsoft.com/office/drawing/2014/main" id="{FF675797-F0AF-7D47-B826-B1C69AB2E373}"/>
              </a:ext>
            </a:extLst>
          </p:cNvPr>
          <p:cNvSpPr>
            <a:spLocks noGrp="1"/>
          </p:cNvSpPr>
          <p:nvPr>
            <p:ph type="body" sz="quarter" idx="18"/>
          </p:nvPr>
        </p:nvSpPr>
        <p:spPr>
          <a:xfrm>
            <a:off x="457200" y="1737622"/>
            <a:ext cx="5605272" cy="2092698"/>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7F6EDBC3-168B-CF46-BFC4-E8C95CFB3499}"/>
              </a:ext>
            </a:extLst>
          </p:cNvPr>
          <p:cNvSpPr>
            <a:spLocks noGrp="1"/>
          </p:cNvSpPr>
          <p:nvPr>
            <p:ph type="body" sz="quarter" idx="19"/>
          </p:nvPr>
        </p:nvSpPr>
        <p:spPr>
          <a:xfrm>
            <a:off x="6126480" y="1737622"/>
            <a:ext cx="5605272" cy="2092698"/>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4" name="Text Placeholder 4">
            <a:extLst>
              <a:ext uri="{FF2B5EF4-FFF2-40B4-BE49-F238E27FC236}">
                <a16:creationId xmlns:a16="http://schemas.microsoft.com/office/drawing/2014/main" id="{0CE2A664-C16E-5147-9B30-8AD5A22398E3}"/>
              </a:ext>
            </a:extLst>
          </p:cNvPr>
          <p:cNvSpPr>
            <a:spLocks noGrp="1"/>
          </p:cNvSpPr>
          <p:nvPr>
            <p:ph type="body" sz="quarter" idx="20"/>
          </p:nvPr>
        </p:nvSpPr>
        <p:spPr>
          <a:xfrm>
            <a:off x="457200" y="3905766"/>
            <a:ext cx="5605272" cy="2092698"/>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5" name="Text Placeholder 4">
            <a:extLst>
              <a:ext uri="{FF2B5EF4-FFF2-40B4-BE49-F238E27FC236}">
                <a16:creationId xmlns:a16="http://schemas.microsoft.com/office/drawing/2014/main" id="{61CE08F7-4DC1-5549-B0ED-CCB370F612C8}"/>
              </a:ext>
            </a:extLst>
          </p:cNvPr>
          <p:cNvSpPr>
            <a:spLocks noGrp="1"/>
          </p:cNvSpPr>
          <p:nvPr>
            <p:ph type="body" sz="quarter" idx="21"/>
          </p:nvPr>
        </p:nvSpPr>
        <p:spPr>
          <a:xfrm>
            <a:off x="6126480" y="3905766"/>
            <a:ext cx="5605272" cy="2092698"/>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23" name="Text Placeholder 21">
            <a:extLst>
              <a:ext uri="{FF2B5EF4-FFF2-40B4-BE49-F238E27FC236}">
                <a16:creationId xmlns:a16="http://schemas.microsoft.com/office/drawing/2014/main" id="{57A54F8C-EE30-B641-981C-F41296996185}"/>
              </a:ext>
            </a:extLst>
          </p:cNvPr>
          <p:cNvSpPr>
            <a:spLocks noGrp="1"/>
          </p:cNvSpPr>
          <p:nvPr>
            <p:ph type="body" sz="quarter" idx="15"/>
          </p:nvPr>
        </p:nvSpPr>
        <p:spPr>
          <a:xfrm>
            <a:off x="6690868" y="2311643"/>
            <a:ext cx="4183320" cy="1049059"/>
          </a:xfrm>
        </p:spPr>
        <p:txBody>
          <a:bodyPr rIns="0"/>
          <a:lstStyle>
            <a:lvl1pPr>
              <a:spcBef>
                <a:spcPts val="0"/>
              </a:spcBef>
              <a:defRPr sz="1600">
                <a:solidFill>
                  <a:schemeClr val="accent1"/>
                </a:solidFill>
              </a:defRPr>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2" name="Text Placeholder 21">
            <a:extLst>
              <a:ext uri="{FF2B5EF4-FFF2-40B4-BE49-F238E27FC236}">
                <a16:creationId xmlns:a16="http://schemas.microsoft.com/office/drawing/2014/main" id="{7AF18322-8B69-3541-84FE-64063D8B6169}"/>
              </a:ext>
            </a:extLst>
          </p:cNvPr>
          <p:cNvSpPr>
            <a:spLocks noGrp="1"/>
          </p:cNvSpPr>
          <p:nvPr>
            <p:ph type="body" sz="quarter" idx="14"/>
          </p:nvPr>
        </p:nvSpPr>
        <p:spPr>
          <a:xfrm>
            <a:off x="997498" y="2311643"/>
            <a:ext cx="4183320" cy="1049059"/>
          </a:xfrm>
        </p:spPr>
        <p:txBody>
          <a:bodyPr rIns="0"/>
          <a:lstStyle>
            <a:lvl1pPr>
              <a:spcBef>
                <a:spcPts val="0"/>
              </a:spcBef>
              <a:defRPr sz="1600">
                <a:solidFill>
                  <a:schemeClr val="accent1"/>
                </a:solidFill>
              </a:defRPr>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20B307F-7584-6E44-A9BF-B92167B86D1E}"/>
              </a:ext>
            </a:extLst>
          </p:cNvPr>
          <p:cNvSpPr>
            <a:spLocks noGrp="1"/>
          </p:cNvSpPr>
          <p:nvPr>
            <p:ph type="body" sz="quarter" idx="16"/>
          </p:nvPr>
        </p:nvSpPr>
        <p:spPr>
          <a:xfrm>
            <a:off x="997498" y="4471056"/>
            <a:ext cx="4183320" cy="1049059"/>
          </a:xfrm>
        </p:spPr>
        <p:txBody>
          <a:bodyPr rIns="0"/>
          <a:lstStyle>
            <a:lvl1pPr>
              <a:spcBef>
                <a:spcPts val="0"/>
              </a:spcBef>
              <a:defRPr sz="1600">
                <a:solidFill>
                  <a:schemeClr val="accent1"/>
                </a:solidFill>
              </a:defRPr>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243BEEFB-1A86-4945-8F20-66E3C9ADFBC7}"/>
              </a:ext>
            </a:extLst>
          </p:cNvPr>
          <p:cNvSpPr>
            <a:spLocks noGrp="1"/>
          </p:cNvSpPr>
          <p:nvPr>
            <p:ph type="body" sz="quarter" idx="17"/>
          </p:nvPr>
        </p:nvSpPr>
        <p:spPr>
          <a:xfrm>
            <a:off x="6690868" y="4471056"/>
            <a:ext cx="4183320" cy="1049059"/>
          </a:xfrm>
        </p:spPr>
        <p:txBody>
          <a:bodyPr rIns="0"/>
          <a:lstStyle>
            <a:lvl1pPr>
              <a:spcBef>
                <a:spcPts val="0"/>
              </a:spcBef>
              <a:defRPr sz="1600">
                <a:solidFill>
                  <a:schemeClr val="accent1"/>
                </a:solidFill>
              </a:defRPr>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209721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our Up 3">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7F77220E-F404-DB7F-62B8-0CA68795A0DD}"/>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lvl1pPr>
              <a:defRPr>
                <a:solidFill>
                  <a:schemeClr val="accent1"/>
                </a:solidFill>
              </a:defRPr>
            </a:lvl1pPr>
          </a:lstStyle>
          <a:p>
            <a:r>
              <a:rPr lang="en-US"/>
              <a:t>Click to edit master title style</a:t>
            </a:r>
          </a:p>
        </p:txBody>
      </p:sp>
      <p:sp>
        <p:nvSpPr>
          <p:cNvPr id="37" name="Text Placeholder 4">
            <a:extLst>
              <a:ext uri="{FF2B5EF4-FFF2-40B4-BE49-F238E27FC236}">
                <a16:creationId xmlns:a16="http://schemas.microsoft.com/office/drawing/2014/main" id="{875F6157-AD74-F941-B422-398794332098}"/>
              </a:ext>
            </a:extLst>
          </p:cNvPr>
          <p:cNvSpPr>
            <a:spLocks noGrp="1"/>
          </p:cNvSpPr>
          <p:nvPr>
            <p:ph type="body" sz="quarter" idx="19"/>
          </p:nvPr>
        </p:nvSpPr>
        <p:spPr>
          <a:xfrm>
            <a:off x="4684391" y="1737621"/>
            <a:ext cx="2327987" cy="4269479"/>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8" name="Text Placeholder 4">
            <a:extLst>
              <a:ext uri="{FF2B5EF4-FFF2-40B4-BE49-F238E27FC236}">
                <a16:creationId xmlns:a16="http://schemas.microsoft.com/office/drawing/2014/main" id="{0B9D8E76-D2A2-5648-B2DB-A62CD2D6A61B}"/>
              </a:ext>
            </a:extLst>
          </p:cNvPr>
          <p:cNvSpPr>
            <a:spLocks noGrp="1"/>
          </p:cNvSpPr>
          <p:nvPr>
            <p:ph type="body" sz="quarter" idx="20"/>
          </p:nvPr>
        </p:nvSpPr>
        <p:spPr>
          <a:xfrm>
            <a:off x="7044077" y="1737621"/>
            <a:ext cx="2327987" cy="4269479"/>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9" name="Text Placeholder 4">
            <a:extLst>
              <a:ext uri="{FF2B5EF4-FFF2-40B4-BE49-F238E27FC236}">
                <a16:creationId xmlns:a16="http://schemas.microsoft.com/office/drawing/2014/main" id="{20492DC6-9657-A84D-AA7B-58D54CBB7A2A}"/>
              </a:ext>
            </a:extLst>
          </p:cNvPr>
          <p:cNvSpPr>
            <a:spLocks noGrp="1"/>
          </p:cNvSpPr>
          <p:nvPr>
            <p:ph type="body" sz="quarter" idx="21"/>
          </p:nvPr>
        </p:nvSpPr>
        <p:spPr>
          <a:xfrm>
            <a:off x="9403763" y="1737621"/>
            <a:ext cx="2327987" cy="4269479"/>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43" name="Text Placeholder 7">
            <a:extLst>
              <a:ext uri="{FF2B5EF4-FFF2-40B4-BE49-F238E27FC236}">
                <a16:creationId xmlns:a16="http://schemas.microsoft.com/office/drawing/2014/main" id="{7C67F79F-A16B-8F48-A460-2D06F52DCC63}"/>
              </a:ext>
            </a:extLst>
          </p:cNvPr>
          <p:cNvSpPr>
            <a:spLocks noGrp="1"/>
          </p:cNvSpPr>
          <p:nvPr>
            <p:ph type="body" sz="quarter" idx="27"/>
          </p:nvPr>
        </p:nvSpPr>
        <p:spPr>
          <a:xfrm>
            <a:off x="7275725" y="2629502"/>
            <a:ext cx="1802369" cy="297616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8" name="Text Placeholder 7">
            <a:extLst>
              <a:ext uri="{FF2B5EF4-FFF2-40B4-BE49-F238E27FC236}">
                <a16:creationId xmlns:a16="http://schemas.microsoft.com/office/drawing/2014/main" id="{4C09F171-D2FC-724F-A2F1-83AC74A0C414}"/>
              </a:ext>
            </a:extLst>
          </p:cNvPr>
          <p:cNvSpPr>
            <a:spLocks noGrp="1"/>
          </p:cNvSpPr>
          <p:nvPr>
            <p:ph type="body" sz="quarter" idx="26"/>
          </p:nvPr>
        </p:nvSpPr>
        <p:spPr>
          <a:xfrm>
            <a:off x="4939795" y="2629502"/>
            <a:ext cx="1802369" cy="297616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4" name="Text Placeholder 7">
            <a:extLst>
              <a:ext uri="{FF2B5EF4-FFF2-40B4-BE49-F238E27FC236}">
                <a16:creationId xmlns:a16="http://schemas.microsoft.com/office/drawing/2014/main" id="{0886DACC-8B94-1049-99F5-38D402063D40}"/>
              </a:ext>
            </a:extLst>
          </p:cNvPr>
          <p:cNvSpPr>
            <a:spLocks noGrp="1"/>
          </p:cNvSpPr>
          <p:nvPr>
            <p:ph type="body" sz="quarter" idx="28"/>
          </p:nvPr>
        </p:nvSpPr>
        <p:spPr>
          <a:xfrm>
            <a:off x="9642278" y="2629502"/>
            <a:ext cx="1802369" cy="297616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7FDE759B-B6F2-3D4A-9BFA-89DFE2644693}"/>
              </a:ext>
            </a:extLst>
          </p:cNvPr>
          <p:cNvSpPr>
            <a:spLocks noGrp="1"/>
          </p:cNvSpPr>
          <p:nvPr>
            <p:ph type="body" sz="quarter" idx="18"/>
          </p:nvPr>
        </p:nvSpPr>
        <p:spPr>
          <a:xfrm>
            <a:off x="457200" y="1737621"/>
            <a:ext cx="4195492" cy="4269479"/>
          </a:xfrm>
          <a:solidFill>
            <a:schemeClr val="bg2"/>
          </a:solidFill>
        </p:spPr>
        <p:txBody>
          <a:bodyPr/>
          <a:lstStyle>
            <a:lvl1pPr>
              <a:defRPr sz="100" b="0" i="0">
                <a:solidFill>
                  <a:schemeClr val="bg2">
                    <a:alpha val="0"/>
                  </a:schemeClr>
                </a:solidFill>
                <a:latin typeface="+mn-lt" pitchFamily="2" charset="77"/>
                <a:cs typeface="+mn-lt"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6" name="Text Placeholder 5">
            <a:extLst>
              <a:ext uri="{FF2B5EF4-FFF2-40B4-BE49-F238E27FC236}">
                <a16:creationId xmlns:a16="http://schemas.microsoft.com/office/drawing/2014/main" id="{113370B3-825E-D34B-8FDF-7533F97F3B0F}"/>
              </a:ext>
            </a:extLst>
          </p:cNvPr>
          <p:cNvSpPr>
            <a:spLocks noGrp="1"/>
          </p:cNvSpPr>
          <p:nvPr>
            <p:ph type="body" sz="quarter" idx="22" hasCustomPrompt="1"/>
          </p:nvPr>
        </p:nvSpPr>
        <p:spPr>
          <a:xfrm>
            <a:off x="755601" y="1948308"/>
            <a:ext cx="1652266" cy="268434"/>
          </a:xfrm>
        </p:spPr>
        <p:txBody>
          <a:bodyPr rIns="0"/>
          <a:lstStyle>
            <a:lvl1pPr>
              <a:defRPr sz="1500">
                <a:solidFill>
                  <a:schemeClr val="accent1"/>
                </a:solidFill>
              </a:defRPr>
            </a:lvl1pPr>
          </a:lstStyle>
          <a:p>
            <a:pPr lvl="0"/>
            <a:r>
              <a:rPr lang="en-US"/>
              <a:t>Subtitle text</a:t>
            </a:r>
          </a:p>
        </p:txBody>
      </p:sp>
      <p:sp>
        <p:nvSpPr>
          <p:cNvPr id="40" name="Text Placeholder 5">
            <a:extLst>
              <a:ext uri="{FF2B5EF4-FFF2-40B4-BE49-F238E27FC236}">
                <a16:creationId xmlns:a16="http://schemas.microsoft.com/office/drawing/2014/main" id="{5E27056C-29C0-2045-816E-9E902F2F596B}"/>
              </a:ext>
            </a:extLst>
          </p:cNvPr>
          <p:cNvSpPr>
            <a:spLocks noGrp="1"/>
          </p:cNvSpPr>
          <p:nvPr>
            <p:ph type="body" sz="quarter" idx="23" hasCustomPrompt="1"/>
          </p:nvPr>
        </p:nvSpPr>
        <p:spPr>
          <a:xfrm>
            <a:off x="4909237" y="1948308"/>
            <a:ext cx="1652266" cy="268434"/>
          </a:xfrm>
        </p:spPr>
        <p:txBody>
          <a:bodyPr rIns="0"/>
          <a:lstStyle>
            <a:lvl1pPr>
              <a:defRPr sz="1500">
                <a:solidFill>
                  <a:schemeClr val="accent1"/>
                </a:solidFill>
              </a:defRPr>
            </a:lvl1pPr>
          </a:lstStyle>
          <a:p>
            <a:pPr lvl="0"/>
            <a:r>
              <a:rPr lang="en-US"/>
              <a:t>Subtitle text</a:t>
            </a:r>
          </a:p>
        </p:txBody>
      </p:sp>
      <p:sp>
        <p:nvSpPr>
          <p:cNvPr id="41" name="Text Placeholder 5">
            <a:extLst>
              <a:ext uri="{FF2B5EF4-FFF2-40B4-BE49-F238E27FC236}">
                <a16:creationId xmlns:a16="http://schemas.microsoft.com/office/drawing/2014/main" id="{50958210-96E8-1E49-B317-7E8680A7B0A7}"/>
              </a:ext>
            </a:extLst>
          </p:cNvPr>
          <p:cNvSpPr>
            <a:spLocks noGrp="1"/>
          </p:cNvSpPr>
          <p:nvPr>
            <p:ph type="body" sz="quarter" idx="24" hasCustomPrompt="1"/>
          </p:nvPr>
        </p:nvSpPr>
        <p:spPr>
          <a:xfrm>
            <a:off x="7275725" y="1948308"/>
            <a:ext cx="1652266" cy="268434"/>
          </a:xfrm>
        </p:spPr>
        <p:txBody>
          <a:bodyPr rIns="0"/>
          <a:lstStyle>
            <a:lvl1pPr>
              <a:defRPr sz="1500">
                <a:solidFill>
                  <a:schemeClr val="accent1"/>
                </a:solidFill>
              </a:defRPr>
            </a:lvl1pPr>
          </a:lstStyle>
          <a:p>
            <a:pPr lvl="0"/>
            <a:r>
              <a:rPr lang="en-US"/>
              <a:t>Subtitle text</a:t>
            </a:r>
          </a:p>
        </p:txBody>
      </p:sp>
      <p:sp>
        <p:nvSpPr>
          <p:cNvPr id="42" name="Text Placeholder 5">
            <a:extLst>
              <a:ext uri="{FF2B5EF4-FFF2-40B4-BE49-F238E27FC236}">
                <a16:creationId xmlns:a16="http://schemas.microsoft.com/office/drawing/2014/main" id="{9EF4BB56-4511-4D4B-B1CE-7496C1BDBE62}"/>
              </a:ext>
            </a:extLst>
          </p:cNvPr>
          <p:cNvSpPr>
            <a:spLocks noGrp="1"/>
          </p:cNvSpPr>
          <p:nvPr>
            <p:ph type="body" sz="quarter" idx="25" hasCustomPrompt="1"/>
          </p:nvPr>
        </p:nvSpPr>
        <p:spPr>
          <a:xfrm>
            <a:off x="9642278" y="1948308"/>
            <a:ext cx="1652266" cy="268434"/>
          </a:xfrm>
        </p:spPr>
        <p:txBody>
          <a:bodyPr rIns="0"/>
          <a:lstStyle>
            <a:lvl1pPr>
              <a:defRPr sz="1500">
                <a:solidFill>
                  <a:schemeClr val="accent1"/>
                </a:solidFill>
              </a:defRPr>
            </a:lvl1pPr>
          </a:lstStyle>
          <a:p>
            <a:pPr lvl="0"/>
            <a:r>
              <a:rPr lang="en-US"/>
              <a:t>Subtitle text</a:t>
            </a:r>
          </a:p>
        </p:txBody>
      </p:sp>
      <p:sp>
        <p:nvSpPr>
          <p:cNvPr id="45" name="Text Placeholder 7">
            <a:extLst>
              <a:ext uri="{FF2B5EF4-FFF2-40B4-BE49-F238E27FC236}">
                <a16:creationId xmlns:a16="http://schemas.microsoft.com/office/drawing/2014/main" id="{AA5D0AF0-14B5-FB4C-9A3D-38570A770590}"/>
              </a:ext>
            </a:extLst>
          </p:cNvPr>
          <p:cNvSpPr>
            <a:spLocks noGrp="1"/>
          </p:cNvSpPr>
          <p:nvPr>
            <p:ph type="body" sz="quarter" idx="29"/>
          </p:nvPr>
        </p:nvSpPr>
        <p:spPr>
          <a:xfrm>
            <a:off x="2183241" y="2691503"/>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6" name="Text Placeholder 7">
            <a:extLst>
              <a:ext uri="{FF2B5EF4-FFF2-40B4-BE49-F238E27FC236}">
                <a16:creationId xmlns:a16="http://schemas.microsoft.com/office/drawing/2014/main" id="{CEDDFC23-987F-D649-AC0A-8278DC76612B}"/>
              </a:ext>
            </a:extLst>
          </p:cNvPr>
          <p:cNvSpPr>
            <a:spLocks noGrp="1"/>
          </p:cNvSpPr>
          <p:nvPr>
            <p:ph type="body" sz="quarter" idx="30"/>
          </p:nvPr>
        </p:nvSpPr>
        <p:spPr>
          <a:xfrm>
            <a:off x="2183241" y="3548490"/>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7" name="Text Placeholder 7">
            <a:extLst>
              <a:ext uri="{FF2B5EF4-FFF2-40B4-BE49-F238E27FC236}">
                <a16:creationId xmlns:a16="http://schemas.microsoft.com/office/drawing/2014/main" id="{5F06E18E-6C35-ED44-B0A1-A45465982C84}"/>
              </a:ext>
            </a:extLst>
          </p:cNvPr>
          <p:cNvSpPr>
            <a:spLocks noGrp="1"/>
          </p:cNvSpPr>
          <p:nvPr>
            <p:ph type="body" sz="quarter" idx="31"/>
          </p:nvPr>
        </p:nvSpPr>
        <p:spPr>
          <a:xfrm>
            <a:off x="2183241" y="4405478"/>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8" name="Text Placeholder 16">
            <a:extLst>
              <a:ext uri="{FF2B5EF4-FFF2-40B4-BE49-F238E27FC236}">
                <a16:creationId xmlns:a16="http://schemas.microsoft.com/office/drawing/2014/main" id="{466C3108-2271-4849-AC8B-AE3CAA394027}"/>
              </a:ext>
            </a:extLst>
          </p:cNvPr>
          <p:cNvSpPr>
            <a:spLocks noGrp="1"/>
          </p:cNvSpPr>
          <p:nvPr>
            <p:ph type="body" sz="quarter" idx="10" hasCustomPrompt="1"/>
          </p:nvPr>
        </p:nvSpPr>
        <p:spPr>
          <a:xfrm>
            <a:off x="755600" y="2653748"/>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
        <p:nvSpPr>
          <p:cNvPr id="49" name="Text Placeholder 16">
            <a:extLst>
              <a:ext uri="{FF2B5EF4-FFF2-40B4-BE49-F238E27FC236}">
                <a16:creationId xmlns:a16="http://schemas.microsoft.com/office/drawing/2014/main" id="{D5A9143D-7150-AC42-B40F-D5C4B2E4E85B}"/>
              </a:ext>
            </a:extLst>
          </p:cNvPr>
          <p:cNvSpPr>
            <a:spLocks noGrp="1"/>
          </p:cNvSpPr>
          <p:nvPr>
            <p:ph type="body" sz="quarter" idx="32" hasCustomPrompt="1"/>
          </p:nvPr>
        </p:nvSpPr>
        <p:spPr>
          <a:xfrm>
            <a:off x="755600" y="3513481"/>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
        <p:nvSpPr>
          <p:cNvPr id="50" name="Text Placeholder 16">
            <a:extLst>
              <a:ext uri="{FF2B5EF4-FFF2-40B4-BE49-F238E27FC236}">
                <a16:creationId xmlns:a16="http://schemas.microsoft.com/office/drawing/2014/main" id="{7DA7978D-E906-C942-B91D-81151851337D}"/>
              </a:ext>
            </a:extLst>
          </p:cNvPr>
          <p:cNvSpPr>
            <a:spLocks noGrp="1"/>
          </p:cNvSpPr>
          <p:nvPr>
            <p:ph type="body" sz="quarter" idx="33" hasCustomPrompt="1"/>
          </p:nvPr>
        </p:nvSpPr>
        <p:spPr>
          <a:xfrm>
            <a:off x="755600" y="4373214"/>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Tree>
    <p:extLst>
      <p:ext uri="{BB962C8B-B14F-4D97-AF65-F5344CB8AC3E}">
        <p14:creationId xmlns:p14="http://schemas.microsoft.com/office/powerpoint/2010/main" val="316231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Icon Image 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749807" y="2221109"/>
            <a:ext cx="3931920" cy="2087839"/>
          </a:xfrm>
        </p:spPr>
        <p:txBody>
          <a:bodyPr vert="horz" anchor="t"/>
          <a:lstStyle>
            <a:lvl1pPr algn="l">
              <a:defRPr sz="5200">
                <a:solidFill>
                  <a:schemeClr val="tx1"/>
                </a:solidFill>
              </a:defRPr>
            </a:lvl1pPr>
          </a:lstStyle>
          <a:p>
            <a:r>
              <a:rPr lang="en-US" dirty="0"/>
              <a:t>Click to add  </a:t>
            </a:r>
            <a:br>
              <a:rPr lang="en-US" dirty="0"/>
            </a:br>
            <a:r>
              <a:rPr lang="en-US" dirty="0"/>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804672" y="4663440"/>
            <a:ext cx="3931920" cy="525780"/>
          </a:xfrm>
        </p:spPr>
        <p:txBody>
          <a:bodyPr/>
          <a:lstStyle>
            <a:lvl1pPr marL="0" indent="0" algn="l">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Picture Placeholder 8">
            <a:extLst>
              <a:ext uri="{FF2B5EF4-FFF2-40B4-BE49-F238E27FC236}">
                <a16:creationId xmlns:a16="http://schemas.microsoft.com/office/drawing/2014/main" id="{53902BA1-510A-04C1-C72D-1420687024A6}"/>
              </a:ext>
            </a:extLst>
          </p:cNvPr>
          <p:cNvSpPr>
            <a:spLocks noGrp="1"/>
          </p:cNvSpPr>
          <p:nvPr>
            <p:ph type="pic" sz="quarter" idx="10"/>
          </p:nvPr>
        </p:nvSpPr>
        <p:spPr>
          <a:xfrm>
            <a:off x="4868238" y="1097203"/>
            <a:ext cx="7323763" cy="4659969"/>
          </a:xfrm>
          <a:custGeom>
            <a:avLst/>
            <a:gdLst>
              <a:gd name="connsiteX0" fmla="*/ 5388487 w 7323763"/>
              <a:gd name="connsiteY0" fmla="*/ 12266 h 4659969"/>
              <a:gd name="connsiteX1" fmla="*/ 6943410 w 7323763"/>
              <a:gd name="connsiteY1" fmla="*/ 368975 h 4659969"/>
              <a:gd name="connsiteX2" fmla="*/ 7181767 w 7323763"/>
              <a:gd name="connsiteY2" fmla="*/ 363197 h 4659969"/>
              <a:gd name="connsiteX3" fmla="*/ 7323763 w 7323763"/>
              <a:gd name="connsiteY3" fmla="*/ 352125 h 4659969"/>
              <a:gd name="connsiteX4" fmla="*/ 7323763 w 7323763"/>
              <a:gd name="connsiteY4" fmla="*/ 4427107 h 4659969"/>
              <a:gd name="connsiteX5" fmla="*/ 7316746 w 7323763"/>
              <a:gd name="connsiteY5" fmla="*/ 4432774 h 4659969"/>
              <a:gd name="connsiteX6" fmla="*/ 6943332 w 7323763"/>
              <a:gd name="connsiteY6" fmla="*/ 4659969 h 4659969"/>
              <a:gd name="connsiteX7" fmla="*/ 6159462 w 7323763"/>
              <a:gd name="connsiteY7" fmla="*/ 4066200 h 4659969"/>
              <a:gd name="connsiteX8" fmla="*/ 5102026 w 7323763"/>
              <a:gd name="connsiteY8" fmla="*/ 1345063 h 4659969"/>
              <a:gd name="connsiteX9" fmla="*/ 5388487 w 7323763"/>
              <a:gd name="connsiteY9" fmla="*/ 12266 h 4659969"/>
              <a:gd name="connsiteX10" fmla="*/ 1287301 w 7323763"/>
              <a:gd name="connsiteY10" fmla="*/ 0 h 4659969"/>
              <a:gd name="connsiteX11" fmla="*/ 3334458 w 7323763"/>
              <a:gd name="connsiteY11" fmla="*/ 0 h 4659969"/>
              <a:gd name="connsiteX12" fmla="*/ 3334458 w 7323763"/>
              <a:gd name="connsiteY12" fmla="*/ 1284352 h 4659969"/>
              <a:gd name="connsiteX13" fmla="*/ 4619598 w 7323763"/>
              <a:gd name="connsiteY13" fmla="*/ 1284352 h 4659969"/>
              <a:gd name="connsiteX14" fmla="*/ 4619598 w 7323763"/>
              <a:gd name="connsiteY14" fmla="*/ 3331106 h 4659969"/>
              <a:gd name="connsiteX15" fmla="*/ 3334458 w 7323763"/>
              <a:gd name="connsiteY15" fmla="*/ 3331106 h 4659969"/>
              <a:gd name="connsiteX16" fmla="*/ 3334458 w 7323763"/>
              <a:gd name="connsiteY16" fmla="*/ 4615380 h 4659969"/>
              <a:gd name="connsiteX17" fmla="*/ 1287301 w 7323763"/>
              <a:gd name="connsiteY17" fmla="*/ 4615380 h 4659969"/>
              <a:gd name="connsiteX18" fmla="*/ 1287301 w 7323763"/>
              <a:gd name="connsiteY18" fmla="*/ 3331106 h 4659969"/>
              <a:gd name="connsiteX19" fmla="*/ 0 w 7323763"/>
              <a:gd name="connsiteY19" fmla="*/ 3331106 h 4659969"/>
              <a:gd name="connsiteX20" fmla="*/ 0 w 7323763"/>
              <a:gd name="connsiteY20" fmla="*/ 1284352 h 4659969"/>
              <a:gd name="connsiteX21" fmla="*/ 1287301 w 7323763"/>
              <a:gd name="connsiteY21" fmla="*/ 1284352 h 465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3763" h="4659969">
                <a:moveTo>
                  <a:pt x="5388487" y="12266"/>
                </a:moveTo>
                <a:cubicBezTo>
                  <a:pt x="5834317" y="245083"/>
                  <a:pt x="6282232" y="368975"/>
                  <a:pt x="6943410" y="368975"/>
                </a:cubicBezTo>
                <a:cubicBezTo>
                  <a:pt x="7026057" y="368975"/>
                  <a:pt x="7105374" y="367039"/>
                  <a:pt x="7181767" y="363197"/>
                </a:cubicBezTo>
                <a:lnTo>
                  <a:pt x="7323763" y="352125"/>
                </a:lnTo>
                <a:lnTo>
                  <a:pt x="7323763" y="4427107"/>
                </a:lnTo>
                <a:lnTo>
                  <a:pt x="7316746" y="4432774"/>
                </a:lnTo>
                <a:cubicBezTo>
                  <a:pt x="7166788" y="4549443"/>
                  <a:pt x="7023017" y="4642882"/>
                  <a:pt x="6943332" y="4659969"/>
                </a:cubicBezTo>
                <a:cubicBezTo>
                  <a:pt x="6781879" y="4625795"/>
                  <a:pt x="6368402" y="4286212"/>
                  <a:pt x="6159462" y="4066200"/>
                </a:cubicBezTo>
                <a:cubicBezTo>
                  <a:pt x="5950601" y="3846189"/>
                  <a:pt x="5102026" y="2844489"/>
                  <a:pt x="5102026" y="1345063"/>
                </a:cubicBezTo>
                <a:cubicBezTo>
                  <a:pt x="5102026" y="781149"/>
                  <a:pt x="5205415" y="328397"/>
                  <a:pt x="5388487" y="12266"/>
                </a:cubicBezTo>
                <a:close/>
                <a:moveTo>
                  <a:pt x="1287301" y="0"/>
                </a:moveTo>
                <a:lnTo>
                  <a:pt x="3334458" y="0"/>
                </a:lnTo>
                <a:lnTo>
                  <a:pt x="3334458" y="1284352"/>
                </a:lnTo>
                <a:lnTo>
                  <a:pt x="4619598" y="1284352"/>
                </a:lnTo>
                <a:lnTo>
                  <a:pt x="4619598" y="3331106"/>
                </a:lnTo>
                <a:lnTo>
                  <a:pt x="3334458" y="3331106"/>
                </a:lnTo>
                <a:lnTo>
                  <a:pt x="3334458" y="4615380"/>
                </a:lnTo>
                <a:lnTo>
                  <a:pt x="1287301" y="4615380"/>
                </a:lnTo>
                <a:lnTo>
                  <a:pt x="1287301" y="3331106"/>
                </a:lnTo>
                <a:lnTo>
                  <a:pt x="0" y="3331106"/>
                </a:lnTo>
                <a:lnTo>
                  <a:pt x="0" y="1284352"/>
                </a:lnTo>
                <a:lnTo>
                  <a:pt x="1287301" y="1284352"/>
                </a:lnTo>
                <a:close/>
              </a:path>
            </a:pathLst>
          </a:custGeom>
          <a:solidFill>
            <a:schemeClr val="bg1">
              <a:lumMod val="95000"/>
            </a:schemeClr>
          </a:solidFill>
        </p:spPr>
        <p:txBody>
          <a:bodyPr wrap="square" anchor="ctr">
            <a:noAutofit/>
          </a:bodyPr>
          <a:lstStyle>
            <a:lvl1pPr algn="l">
              <a:defRPr sz="1200"/>
            </a:lvl1pPr>
          </a:lstStyle>
          <a:p>
            <a:r>
              <a:rPr lang="en-US" dirty="0"/>
              <a:t>Click icon to add picture</a:t>
            </a:r>
          </a:p>
        </p:txBody>
      </p:sp>
    </p:spTree>
    <p:extLst>
      <p:ext uri="{BB962C8B-B14F-4D97-AF65-F5344CB8AC3E}">
        <p14:creationId xmlns:p14="http://schemas.microsoft.com/office/powerpoint/2010/main" val="29327378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our Up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3D0887-54FD-5AA5-E153-60E0515036FD}"/>
              </a:ext>
            </a:extLst>
          </p:cNvPr>
          <p:cNvSpPr/>
          <p:nvPr/>
        </p:nvSpPr>
        <p:spPr>
          <a:xfrm>
            <a:off x="457200" y="1702502"/>
            <a:ext cx="11274552" cy="430682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F2AFB2AF-6E3D-5140-FE0B-8A29B6B32D01}"/>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5628"/>
          <a:stretch/>
        </p:blipFill>
        <p:spPr>
          <a:xfrm>
            <a:off x="6922460" y="1702502"/>
            <a:ext cx="4809292" cy="4306824"/>
          </a:xfrm>
          <a:prstGeom prst="rect">
            <a:avLst/>
          </a:prstGeom>
        </p:spPr>
      </p:pic>
      <p:sp>
        <p:nvSpPr>
          <p:cNvPr id="2" name="Footnote">
            <a:extLst>
              <a:ext uri="{FF2B5EF4-FFF2-40B4-BE49-F238E27FC236}">
                <a16:creationId xmlns:a16="http://schemas.microsoft.com/office/drawing/2014/main" id="{A59DC2B0-7D4E-C90A-97D0-A3CA39FEC63C}"/>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6" name="Text Placeholder 5">
            <a:extLst>
              <a:ext uri="{FF2B5EF4-FFF2-40B4-BE49-F238E27FC236}">
                <a16:creationId xmlns:a16="http://schemas.microsoft.com/office/drawing/2014/main" id="{113370B3-825E-D34B-8FDF-7533F97F3B0F}"/>
              </a:ext>
            </a:extLst>
          </p:cNvPr>
          <p:cNvSpPr>
            <a:spLocks noGrp="1"/>
          </p:cNvSpPr>
          <p:nvPr>
            <p:ph type="body" sz="quarter" idx="22" hasCustomPrompt="1"/>
          </p:nvPr>
        </p:nvSpPr>
        <p:spPr>
          <a:xfrm>
            <a:off x="755601" y="1948308"/>
            <a:ext cx="1652266" cy="268434"/>
          </a:xfrm>
        </p:spPr>
        <p:txBody>
          <a:bodyPr rIns="0"/>
          <a:lstStyle>
            <a:lvl1pPr>
              <a:defRPr sz="1500">
                <a:solidFill>
                  <a:schemeClr val="accent1"/>
                </a:solidFill>
              </a:defRPr>
            </a:lvl1pPr>
          </a:lstStyle>
          <a:p>
            <a:pPr lvl="0"/>
            <a:r>
              <a:rPr lang="en-US"/>
              <a:t>Subtitle text</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lvl1pPr>
              <a:defRPr>
                <a:solidFill>
                  <a:schemeClr val="accent1"/>
                </a:solidFill>
              </a:defRPr>
            </a:lvl1pPr>
          </a:lstStyle>
          <a:p>
            <a:r>
              <a:rPr lang="en-US"/>
              <a:t>Click to edit master title style</a:t>
            </a:r>
          </a:p>
        </p:txBody>
      </p:sp>
      <p:sp>
        <p:nvSpPr>
          <p:cNvPr id="45" name="Text Placeholder 7">
            <a:extLst>
              <a:ext uri="{FF2B5EF4-FFF2-40B4-BE49-F238E27FC236}">
                <a16:creationId xmlns:a16="http://schemas.microsoft.com/office/drawing/2014/main" id="{AA5D0AF0-14B5-FB4C-9A3D-38570A770590}"/>
              </a:ext>
            </a:extLst>
          </p:cNvPr>
          <p:cNvSpPr>
            <a:spLocks noGrp="1"/>
          </p:cNvSpPr>
          <p:nvPr>
            <p:ph type="body" sz="quarter" idx="29"/>
          </p:nvPr>
        </p:nvSpPr>
        <p:spPr>
          <a:xfrm>
            <a:off x="2183241" y="2691503"/>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6" name="Text Placeholder 7">
            <a:extLst>
              <a:ext uri="{FF2B5EF4-FFF2-40B4-BE49-F238E27FC236}">
                <a16:creationId xmlns:a16="http://schemas.microsoft.com/office/drawing/2014/main" id="{CEDDFC23-987F-D649-AC0A-8278DC76612B}"/>
              </a:ext>
            </a:extLst>
          </p:cNvPr>
          <p:cNvSpPr>
            <a:spLocks noGrp="1"/>
          </p:cNvSpPr>
          <p:nvPr>
            <p:ph type="body" sz="quarter" idx="30"/>
          </p:nvPr>
        </p:nvSpPr>
        <p:spPr>
          <a:xfrm>
            <a:off x="2183241" y="3548490"/>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7" name="Text Placeholder 7">
            <a:extLst>
              <a:ext uri="{FF2B5EF4-FFF2-40B4-BE49-F238E27FC236}">
                <a16:creationId xmlns:a16="http://schemas.microsoft.com/office/drawing/2014/main" id="{5F06E18E-6C35-ED44-B0A1-A45465982C84}"/>
              </a:ext>
            </a:extLst>
          </p:cNvPr>
          <p:cNvSpPr>
            <a:spLocks noGrp="1"/>
          </p:cNvSpPr>
          <p:nvPr>
            <p:ph type="body" sz="quarter" idx="31"/>
          </p:nvPr>
        </p:nvSpPr>
        <p:spPr>
          <a:xfrm>
            <a:off x="2183241" y="4405478"/>
            <a:ext cx="2230936" cy="439148"/>
          </a:xfrm>
        </p:spPr>
        <p:txBody>
          <a:bodyPr rIns="0"/>
          <a:lstStyle>
            <a:lvl1pPr>
              <a:defRPr sz="1400" b="0" i="0">
                <a:solidFill>
                  <a:schemeClr val="tx2"/>
                </a:solidFill>
                <a:latin typeface="+mn-lt" pitchFamily="2" charset="77"/>
              </a:defRPr>
            </a:lvl1pPr>
          </a:lstStyle>
          <a:p>
            <a:pPr lvl="0"/>
            <a:r>
              <a:rPr lang="en-US"/>
              <a:t>Click to edit Master text styles</a:t>
            </a:r>
          </a:p>
        </p:txBody>
      </p:sp>
      <p:sp>
        <p:nvSpPr>
          <p:cNvPr id="48" name="Text Placeholder 16">
            <a:extLst>
              <a:ext uri="{FF2B5EF4-FFF2-40B4-BE49-F238E27FC236}">
                <a16:creationId xmlns:a16="http://schemas.microsoft.com/office/drawing/2014/main" id="{466C3108-2271-4849-AC8B-AE3CAA394027}"/>
              </a:ext>
            </a:extLst>
          </p:cNvPr>
          <p:cNvSpPr>
            <a:spLocks noGrp="1"/>
          </p:cNvSpPr>
          <p:nvPr>
            <p:ph type="body" sz="quarter" idx="10" hasCustomPrompt="1"/>
          </p:nvPr>
        </p:nvSpPr>
        <p:spPr>
          <a:xfrm>
            <a:off x="755600" y="2653748"/>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
        <p:nvSpPr>
          <p:cNvPr id="49" name="Text Placeholder 16">
            <a:extLst>
              <a:ext uri="{FF2B5EF4-FFF2-40B4-BE49-F238E27FC236}">
                <a16:creationId xmlns:a16="http://schemas.microsoft.com/office/drawing/2014/main" id="{D5A9143D-7150-AC42-B40F-D5C4B2E4E85B}"/>
              </a:ext>
            </a:extLst>
          </p:cNvPr>
          <p:cNvSpPr>
            <a:spLocks noGrp="1"/>
          </p:cNvSpPr>
          <p:nvPr>
            <p:ph type="body" sz="quarter" idx="32" hasCustomPrompt="1"/>
          </p:nvPr>
        </p:nvSpPr>
        <p:spPr>
          <a:xfrm>
            <a:off x="755600" y="3513481"/>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
        <p:nvSpPr>
          <p:cNvPr id="50" name="Text Placeholder 16">
            <a:extLst>
              <a:ext uri="{FF2B5EF4-FFF2-40B4-BE49-F238E27FC236}">
                <a16:creationId xmlns:a16="http://schemas.microsoft.com/office/drawing/2014/main" id="{7DA7978D-E906-C942-B91D-81151851337D}"/>
              </a:ext>
            </a:extLst>
          </p:cNvPr>
          <p:cNvSpPr>
            <a:spLocks noGrp="1"/>
          </p:cNvSpPr>
          <p:nvPr>
            <p:ph type="body" sz="quarter" idx="33" hasCustomPrompt="1"/>
          </p:nvPr>
        </p:nvSpPr>
        <p:spPr>
          <a:xfrm>
            <a:off x="755600" y="4373214"/>
            <a:ext cx="1395941" cy="561942"/>
          </a:xfrm>
        </p:spPr>
        <p:txBody>
          <a:bodyPr rIns="0" anchor="ctr" anchorCtr="0"/>
          <a:lstStyle>
            <a:lvl1pPr>
              <a:defRPr sz="5500" b="0" i="0">
                <a:solidFill>
                  <a:schemeClr val="accent1"/>
                </a:solidFill>
                <a:latin typeface="+mj-lt" pitchFamily="2" charset="0"/>
              </a:defRPr>
            </a:lvl1pPr>
          </a:lstStyle>
          <a:p>
            <a:pPr lvl="0"/>
            <a:r>
              <a:rPr lang="en-US"/>
              <a:t>XX</a:t>
            </a:r>
          </a:p>
        </p:txBody>
      </p:sp>
    </p:spTree>
    <p:extLst>
      <p:ext uri="{BB962C8B-B14F-4D97-AF65-F5344CB8AC3E}">
        <p14:creationId xmlns:p14="http://schemas.microsoft.com/office/powerpoint/2010/main" val="1626238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6AFDAED0-90FB-85AE-E076-3FAEC3FAA4F6}"/>
              </a:ext>
            </a:extLst>
          </p:cNvPr>
          <p:cNvSpPr>
            <a:spLocks noGrp="1"/>
          </p:cNvSpPr>
          <p:nvPr>
            <p:ph type="body" sz="half" idx="2" hasCustomPrompt="1"/>
          </p:nvPr>
        </p:nvSpPr>
        <p:spPr>
          <a:xfrm>
            <a:off x="457199" y="6306217"/>
            <a:ext cx="10325102"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p:nvPr>
        </p:nvSpPr>
        <p:spPr>
          <a:xfrm>
            <a:off x="457199" y="1691640"/>
            <a:ext cx="2651125" cy="4315460"/>
          </a:xfrm>
        </p:spPr>
        <p:txBody>
          <a:bodyPr rIns="182880"/>
          <a:lstStyle>
            <a:lvl1pPr marL="0" indent="0">
              <a:lnSpc>
                <a:spcPct val="120000"/>
              </a:lnSpc>
              <a:buNone/>
              <a:defRPr sz="1400">
                <a:latin typeface="+mn-lt"/>
              </a:defRPr>
            </a:lvl1pPr>
          </a:lstStyle>
          <a:p>
            <a:pPr lvl="0"/>
            <a:r>
              <a:rPr lang="en-US"/>
              <a:t>Click to edit Master text styles</a:t>
            </a:r>
          </a:p>
        </p:txBody>
      </p:sp>
      <p:sp>
        <p:nvSpPr>
          <p:cNvPr id="15" name="Table Placeholder 14">
            <a:extLst>
              <a:ext uri="{FF2B5EF4-FFF2-40B4-BE49-F238E27FC236}">
                <a16:creationId xmlns:a16="http://schemas.microsoft.com/office/drawing/2014/main" id="{A26E02A6-FCD4-2349-A224-1CAE40B3C672}"/>
              </a:ext>
            </a:extLst>
          </p:cNvPr>
          <p:cNvSpPr>
            <a:spLocks noGrp="1"/>
          </p:cNvSpPr>
          <p:nvPr>
            <p:ph type="tbl" sz="quarter" idx="12"/>
          </p:nvPr>
        </p:nvSpPr>
        <p:spPr>
          <a:xfrm>
            <a:off x="3336925" y="1691641"/>
            <a:ext cx="8397875" cy="4315460"/>
          </a:xfrm>
        </p:spPr>
        <p:txBody>
          <a:bodyPr/>
          <a:lstStyle>
            <a:lvl1pPr marL="0" indent="0">
              <a:buNone/>
              <a:defRPr sz="1400">
                <a:latin typeface="+mn-lt"/>
              </a:defRPr>
            </a:lvl1pPr>
          </a:lstStyle>
          <a:p>
            <a:r>
              <a:rPr lang="en-US" dirty="0"/>
              <a:t>Click icon to add table</a:t>
            </a:r>
          </a:p>
        </p:txBody>
      </p:sp>
      <p:sp>
        <p:nvSpPr>
          <p:cNvPr id="3" name="Title 2">
            <a:extLst>
              <a:ext uri="{FF2B5EF4-FFF2-40B4-BE49-F238E27FC236}">
                <a16:creationId xmlns:a16="http://schemas.microsoft.com/office/drawing/2014/main" id="{323086E9-DD46-BF44-9FB9-ECD66EB7820F}"/>
              </a:ext>
            </a:extLst>
          </p:cNvPr>
          <p:cNvSpPr>
            <a:spLocks noGrp="1"/>
          </p:cNvSpPr>
          <p:nvPr>
            <p:ph type="title" hasCustomPrompt="1"/>
          </p:nvPr>
        </p:nvSpPr>
        <p:spPr/>
        <p:txBody>
          <a:bodyPr vert="horz"/>
          <a:lstStyle/>
          <a:p>
            <a:r>
              <a:rPr lang="en-US"/>
              <a:t>Click to edit master title style</a:t>
            </a:r>
          </a:p>
        </p:txBody>
      </p:sp>
    </p:spTree>
    <p:extLst>
      <p:ext uri="{BB962C8B-B14F-4D97-AF65-F5344CB8AC3E}">
        <p14:creationId xmlns:p14="http://schemas.microsoft.com/office/powerpoint/2010/main" val="4473688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3336925" y="0"/>
            <a:ext cx="8855075" cy="6858000"/>
          </a:xfrm>
          <a:solidFill>
            <a:schemeClr val="bg1">
              <a:lumMod val="95000"/>
            </a:schemeClr>
          </a:solidFill>
        </p:spPr>
        <p:txBody>
          <a:bodyPr/>
          <a:lstStyle>
            <a:lvl1pPr marL="0" indent="0">
              <a:buNone/>
              <a:defRPr sz="1200"/>
            </a:lvl1pPr>
          </a:lstStyle>
          <a:p>
            <a:r>
              <a:rPr lang="en-US" dirty="0"/>
              <a:t>Click icon to add picture</a:t>
            </a:r>
          </a:p>
        </p:txBody>
      </p:sp>
      <p:sp>
        <p:nvSpPr>
          <p:cNvPr id="2" name="Footnote">
            <a:extLst>
              <a:ext uri="{FF2B5EF4-FFF2-40B4-BE49-F238E27FC236}">
                <a16:creationId xmlns:a16="http://schemas.microsoft.com/office/drawing/2014/main" id="{D11FDDDA-3410-624F-E338-E9B72B119E7D}"/>
              </a:ext>
            </a:extLst>
          </p:cNvPr>
          <p:cNvSpPr>
            <a:spLocks noGrp="1"/>
          </p:cNvSpPr>
          <p:nvPr>
            <p:ph type="body" sz="half" idx="2" hasCustomPrompt="1"/>
          </p:nvPr>
        </p:nvSpPr>
        <p:spPr>
          <a:xfrm>
            <a:off x="453898" y="6306217"/>
            <a:ext cx="2651125"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0" name="TextBox 9">
            <a:extLst>
              <a:ext uri="{FF2B5EF4-FFF2-40B4-BE49-F238E27FC236}">
                <a16:creationId xmlns:a16="http://schemas.microsoft.com/office/drawing/2014/main" id="{60864EF5-AE8C-428C-EC31-2FBBDAB9CCBB}"/>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p:nvPr>
        </p:nvSpPr>
        <p:spPr>
          <a:xfrm>
            <a:off x="457200" y="1691640"/>
            <a:ext cx="2651124" cy="4315460"/>
          </a:xfrm>
        </p:spPr>
        <p:txBody>
          <a:bodyPr rIns="0"/>
          <a:lstStyle>
            <a:lvl1pPr marL="0" indent="0">
              <a:lnSpc>
                <a:spcPct val="120000"/>
              </a:lnSpc>
              <a:buNone/>
              <a:defRPr sz="1400">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4D84F6E5-E352-B74C-8251-2905A2D26949}"/>
              </a:ext>
            </a:extLst>
          </p:cNvPr>
          <p:cNvSpPr>
            <a:spLocks noGrp="1"/>
          </p:cNvSpPr>
          <p:nvPr>
            <p:ph type="title" hasCustomPrompt="1"/>
          </p:nvPr>
        </p:nvSpPr>
        <p:spPr>
          <a:xfrm>
            <a:off x="457199" y="384048"/>
            <a:ext cx="2651125" cy="822960"/>
          </a:xfrm>
        </p:spPr>
        <p:txBody>
          <a:bodyPr vert="horz"/>
          <a:lstStyle/>
          <a:p>
            <a:r>
              <a:rPr lang="en-US"/>
              <a:t>Click to add title</a:t>
            </a:r>
          </a:p>
        </p:txBody>
      </p:sp>
    </p:spTree>
    <p:extLst>
      <p:ext uri="{BB962C8B-B14F-4D97-AF65-F5344CB8AC3E}">
        <p14:creationId xmlns:p14="http://schemas.microsoft.com/office/powerpoint/2010/main" val="20774294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ontent w/ Supergraphic">
    <p:bg>
      <p:bgPr>
        <a:solidFill>
          <a:schemeClr val="accent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A10A7A3-35D2-FFD1-3BFE-4497F71D3EE2}"/>
              </a:ext>
            </a:extLst>
          </p:cNvPr>
          <p:cNvSpPr/>
          <p:nvPr/>
        </p:nvSpPr>
        <p:spPr>
          <a:xfrm>
            <a:off x="6743307" y="712161"/>
            <a:ext cx="5448693" cy="5443718"/>
          </a:xfrm>
          <a:custGeom>
            <a:avLst/>
            <a:gdLst>
              <a:gd name="connsiteX0" fmla="*/ 1518337 w 5448693"/>
              <a:gd name="connsiteY0" fmla="*/ 0 h 5443718"/>
              <a:gd name="connsiteX1" fmla="*/ 3932905 w 5448693"/>
              <a:gd name="connsiteY1" fmla="*/ 0 h 5443718"/>
              <a:gd name="connsiteX2" fmla="*/ 3932905 w 5448693"/>
              <a:gd name="connsiteY2" fmla="*/ 1514859 h 5443718"/>
              <a:gd name="connsiteX3" fmla="*/ 5448693 w 5448693"/>
              <a:gd name="connsiteY3" fmla="*/ 1514859 h 5443718"/>
              <a:gd name="connsiteX4" fmla="*/ 5448693 w 5448693"/>
              <a:gd name="connsiteY4" fmla="*/ 3928951 h 5443718"/>
              <a:gd name="connsiteX5" fmla="*/ 3932905 w 5448693"/>
              <a:gd name="connsiteY5" fmla="*/ 3928951 h 5443718"/>
              <a:gd name="connsiteX6" fmla="*/ 3932905 w 5448693"/>
              <a:gd name="connsiteY6" fmla="*/ 5443718 h 5443718"/>
              <a:gd name="connsiteX7" fmla="*/ 1518337 w 5448693"/>
              <a:gd name="connsiteY7" fmla="*/ 5443718 h 5443718"/>
              <a:gd name="connsiteX8" fmla="*/ 1518337 w 5448693"/>
              <a:gd name="connsiteY8" fmla="*/ 3928951 h 5443718"/>
              <a:gd name="connsiteX9" fmla="*/ 0 w 5448693"/>
              <a:gd name="connsiteY9" fmla="*/ 3928951 h 5443718"/>
              <a:gd name="connsiteX10" fmla="*/ 0 w 5448693"/>
              <a:gd name="connsiteY10" fmla="*/ 1514859 h 5443718"/>
              <a:gd name="connsiteX11" fmla="*/ 1518337 w 5448693"/>
              <a:gd name="connsiteY11" fmla="*/ 1514859 h 54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693" h="5443718">
                <a:moveTo>
                  <a:pt x="1518337" y="0"/>
                </a:moveTo>
                <a:lnTo>
                  <a:pt x="3932905" y="0"/>
                </a:lnTo>
                <a:lnTo>
                  <a:pt x="3932905" y="1514859"/>
                </a:lnTo>
                <a:lnTo>
                  <a:pt x="5448693" y="1514859"/>
                </a:lnTo>
                <a:lnTo>
                  <a:pt x="5448693" y="3928951"/>
                </a:lnTo>
                <a:lnTo>
                  <a:pt x="3932905" y="3928951"/>
                </a:lnTo>
                <a:lnTo>
                  <a:pt x="3932905" y="5443718"/>
                </a:lnTo>
                <a:lnTo>
                  <a:pt x="1518337" y="5443718"/>
                </a:lnTo>
                <a:lnTo>
                  <a:pt x="1518337" y="3928951"/>
                </a:lnTo>
                <a:lnTo>
                  <a:pt x="0" y="3928951"/>
                </a:lnTo>
                <a:lnTo>
                  <a:pt x="0" y="1514859"/>
                </a:lnTo>
                <a:lnTo>
                  <a:pt x="1518337" y="1514859"/>
                </a:lnTo>
                <a:close/>
              </a:path>
            </a:pathLst>
          </a:custGeom>
          <a:solidFill>
            <a:srgbClr val="002ADA"/>
          </a:solidFill>
          <a:ln w="7718" cap="flat">
            <a:noFill/>
            <a:prstDash val="solid"/>
            <a:miter/>
          </a:ln>
        </p:spPr>
        <p:txBody>
          <a:bodyPr wrap="square" rtlCol="0" anchor="ctr">
            <a:noAutofit/>
          </a:bodyPr>
          <a:lstStyle/>
          <a:p>
            <a:endParaRPr lang="en-US" dirty="0"/>
          </a:p>
        </p:txBody>
      </p:sp>
      <p:sp>
        <p:nvSpPr>
          <p:cNvPr id="7" name="TextBox 6">
            <a:extLst>
              <a:ext uri="{FF2B5EF4-FFF2-40B4-BE49-F238E27FC236}">
                <a16:creationId xmlns:a16="http://schemas.microsoft.com/office/drawing/2014/main" id="{754DF736-C577-A4BF-2050-2994CB514CF6}"/>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2" name="Footnote">
            <a:extLst>
              <a:ext uri="{FF2B5EF4-FFF2-40B4-BE49-F238E27FC236}">
                <a16:creationId xmlns:a16="http://schemas.microsoft.com/office/drawing/2014/main" id="{F656E100-C3B7-4D7A-04A4-0C9D149472E4}"/>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p:nvPr>
        </p:nvSpPr>
        <p:spPr>
          <a:xfrm>
            <a:off x="789839" y="2625915"/>
            <a:ext cx="6155474" cy="1883629"/>
          </a:xfrm>
        </p:spPr>
        <p:txBody>
          <a:bodyPr rIns="0" anchor="t" anchorCtr="0"/>
          <a:lstStyle>
            <a:lvl1pPr marL="0" indent="0" algn="l">
              <a:lnSpc>
                <a:spcPct val="100000"/>
              </a:lnSpc>
              <a:buNone/>
              <a:defRPr sz="1600">
                <a:solidFill>
                  <a:schemeClr val="bg1"/>
                </a:solidFill>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4D84F6E5-E352-B74C-8251-2905A2D26949}"/>
              </a:ext>
            </a:extLst>
          </p:cNvPr>
          <p:cNvSpPr>
            <a:spLocks noGrp="1"/>
          </p:cNvSpPr>
          <p:nvPr>
            <p:ph type="title" hasCustomPrompt="1"/>
          </p:nvPr>
        </p:nvSpPr>
        <p:spPr>
          <a:xfrm>
            <a:off x="789840" y="1535794"/>
            <a:ext cx="6155474" cy="822960"/>
          </a:xfrm>
        </p:spPr>
        <p:txBody>
          <a:bodyPr vert="horz"/>
          <a:lstStyle>
            <a:lvl1pPr algn="l">
              <a:defRPr sz="5200">
                <a:solidFill>
                  <a:schemeClr val="bg1"/>
                </a:solidFill>
              </a:defRPr>
            </a:lvl1pPr>
          </a:lstStyle>
          <a:p>
            <a:r>
              <a:rPr lang="en-US"/>
              <a:t>Click to add title</a:t>
            </a:r>
          </a:p>
        </p:txBody>
      </p:sp>
    </p:spTree>
    <p:extLst>
      <p:ext uri="{BB962C8B-B14F-4D97-AF65-F5344CB8AC3E}">
        <p14:creationId xmlns:p14="http://schemas.microsoft.com/office/powerpoint/2010/main" val="233635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lumn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6096000" y="0"/>
            <a:ext cx="6096000" cy="6858000"/>
          </a:xfrm>
          <a:solidFill>
            <a:schemeClr val="bg1">
              <a:lumMod val="95000"/>
            </a:schemeClr>
          </a:solidFill>
        </p:spPr>
        <p:txBody>
          <a:bodyPr/>
          <a:lstStyle>
            <a:lvl1pPr marL="0" indent="0">
              <a:buNone/>
              <a:defRPr sz="1200"/>
            </a:lvl1pPr>
          </a:lstStyle>
          <a:p>
            <a:r>
              <a:rPr lang="en-US" dirty="0"/>
              <a:t>Click icon to add picture</a:t>
            </a:r>
          </a:p>
        </p:txBody>
      </p:sp>
      <p:sp>
        <p:nvSpPr>
          <p:cNvPr id="2" name="Footnote">
            <a:extLst>
              <a:ext uri="{FF2B5EF4-FFF2-40B4-BE49-F238E27FC236}">
                <a16:creationId xmlns:a16="http://schemas.microsoft.com/office/drawing/2014/main" id="{1C4A83FF-2A38-0E45-50BE-92E07CF2FFE8}"/>
              </a:ext>
            </a:extLst>
          </p:cNvPr>
          <p:cNvSpPr>
            <a:spLocks noGrp="1"/>
          </p:cNvSpPr>
          <p:nvPr>
            <p:ph type="body" sz="half" idx="2" hasCustomPrompt="1"/>
          </p:nvPr>
        </p:nvSpPr>
        <p:spPr>
          <a:xfrm>
            <a:off x="453898" y="6306217"/>
            <a:ext cx="53340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2" name="TextBox 11">
            <a:extLst>
              <a:ext uri="{FF2B5EF4-FFF2-40B4-BE49-F238E27FC236}">
                <a16:creationId xmlns:a16="http://schemas.microsoft.com/office/drawing/2014/main" id="{A4BEDACD-4053-BB2B-9720-6D9F54A66AFD}"/>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3" name="Title 2">
            <a:extLst>
              <a:ext uri="{FF2B5EF4-FFF2-40B4-BE49-F238E27FC236}">
                <a16:creationId xmlns:a16="http://schemas.microsoft.com/office/drawing/2014/main" id="{F0D6646E-C578-A14A-A853-62114E9D76C2}"/>
              </a:ext>
            </a:extLst>
          </p:cNvPr>
          <p:cNvSpPr>
            <a:spLocks noGrp="1"/>
          </p:cNvSpPr>
          <p:nvPr>
            <p:ph type="title" hasCustomPrompt="1"/>
          </p:nvPr>
        </p:nvSpPr>
        <p:spPr>
          <a:xfrm>
            <a:off x="457200" y="384048"/>
            <a:ext cx="5334000" cy="822960"/>
          </a:xfrm>
        </p:spPr>
        <p:txBody>
          <a:bodyPr vert="horz"/>
          <a:lstStyle/>
          <a:p>
            <a:r>
              <a:rPr lang="en-US"/>
              <a:t>Click to add title</a:t>
            </a:r>
          </a:p>
        </p:txBody>
      </p:sp>
      <p:sp>
        <p:nvSpPr>
          <p:cNvPr id="7" name="Text Placeholder 6">
            <a:extLst>
              <a:ext uri="{FF2B5EF4-FFF2-40B4-BE49-F238E27FC236}">
                <a16:creationId xmlns:a16="http://schemas.microsoft.com/office/drawing/2014/main" id="{44872689-A2A5-FF6F-2051-C14BE1A409AE}"/>
              </a:ext>
            </a:extLst>
          </p:cNvPr>
          <p:cNvSpPr>
            <a:spLocks noGrp="1"/>
          </p:cNvSpPr>
          <p:nvPr>
            <p:ph type="body" sz="quarter" idx="16"/>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24896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lumn Image Pale Blue">
    <p:bg>
      <p:bgPr>
        <a:solidFill>
          <a:schemeClr val="bg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6096000" y="0"/>
            <a:ext cx="6096000" cy="6858000"/>
          </a:xfrm>
          <a:solidFill>
            <a:schemeClr val="bg1">
              <a:lumMod val="95000"/>
            </a:schemeClr>
          </a:solidFill>
        </p:spPr>
        <p:txBody>
          <a:bodyPr/>
          <a:lstStyle>
            <a:lvl1pPr marL="0" indent="0">
              <a:buNone/>
              <a:defRPr sz="1200"/>
            </a:lvl1pPr>
          </a:lstStyle>
          <a:p>
            <a:r>
              <a:rPr lang="en-US" dirty="0"/>
              <a:t>Click icon to add picture</a:t>
            </a:r>
          </a:p>
        </p:txBody>
      </p:sp>
      <p:sp>
        <p:nvSpPr>
          <p:cNvPr id="4" name="Footnote">
            <a:extLst>
              <a:ext uri="{FF2B5EF4-FFF2-40B4-BE49-F238E27FC236}">
                <a16:creationId xmlns:a16="http://schemas.microsoft.com/office/drawing/2014/main" id="{DF935F4B-B12E-9442-CB73-78AAFEAF776A}"/>
              </a:ext>
            </a:extLst>
          </p:cNvPr>
          <p:cNvSpPr>
            <a:spLocks noGrp="1"/>
          </p:cNvSpPr>
          <p:nvPr>
            <p:ph type="body" sz="half" idx="2" hasCustomPrompt="1"/>
          </p:nvPr>
        </p:nvSpPr>
        <p:spPr>
          <a:xfrm>
            <a:off x="453898" y="6306217"/>
            <a:ext cx="53340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extBox 1">
            <a:extLst>
              <a:ext uri="{FF2B5EF4-FFF2-40B4-BE49-F238E27FC236}">
                <a16:creationId xmlns:a16="http://schemas.microsoft.com/office/drawing/2014/main" id="{9E45F067-B482-A385-697D-DA2B9FAAEC71}"/>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3" name="Title 2">
            <a:extLst>
              <a:ext uri="{FF2B5EF4-FFF2-40B4-BE49-F238E27FC236}">
                <a16:creationId xmlns:a16="http://schemas.microsoft.com/office/drawing/2014/main" id="{F0D6646E-C578-A14A-A853-62114E9D76C2}"/>
              </a:ext>
            </a:extLst>
          </p:cNvPr>
          <p:cNvSpPr>
            <a:spLocks noGrp="1"/>
          </p:cNvSpPr>
          <p:nvPr>
            <p:ph type="title" hasCustomPrompt="1"/>
          </p:nvPr>
        </p:nvSpPr>
        <p:spPr>
          <a:xfrm>
            <a:off x="457200" y="384048"/>
            <a:ext cx="5334000" cy="822960"/>
          </a:xfrm>
        </p:spPr>
        <p:txBody>
          <a:bodyPr vert="horz"/>
          <a:lstStyle/>
          <a:p>
            <a:r>
              <a:rPr lang="en-US"/>
              <a:t>Click to add title</a:t>
            </a:r>
          </a:p>
        </p:txBody>
      </p:sp>
      <p:sp>
        <p:nvSpPr>
          <p:cNvPr id="12" name="Text Placeholder 6">
            <a:extLst>
              <a:ext uri="{FF2B5EF4-FFF2-40B4-BE49-F238E27FC236}">
                <a16:creationId xmlns:a16="http://schemas.microsoft.com/office/drawing/2014/main" id="{6E1C65A7-E02C-A9F4-5431-AF8BE3E262BD}"/>
              </a:ext>
            </a:extLst>
          </p:cNvPr>
          <p:cNvSpPr>
            <a:spLocks noGrp="1"/>
          </p:cNvSpPr>
          <p:nvPr>
            <p:ph type="body" sz="quarter" idx="16"/>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095402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lumn Spl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p:nvSpPr>
        <p:spPr>
          <a:xfrm>
            <a:off x="6095999"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89E3449-93DB-5E20-D55F-50AEEAF6ABF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5" name="Footnote">
            <a:extLst>
              <a:ext uri="{FF2B5EF4-FFF2-40B4-BE49-F238E27FC236}">
                <a16:creationId xmlns:a16="http://schemas.microsoft.com/office/drawing/2014/main" id="{5466B329-3A7C-4F82-C07A-D91D64FCF8A2}"/>
              </a:ext>
            </a:extLst>
          </p:cNvPr>
          <p:cNvSpPr>
            <a:spLocks noGrp="1"/>
          </p:cNvSpPr>
          <p:nvPr>
            <p:ph type="body" sz="half" idx="2" hasCustomPrompt="1"/>
          </p:nvPr>
        </p:nvSpPr>
        <p:spPr>
          <a:xfrm>
            <a:off x="453898" y="6306217"/>
            <a:ext cx="53340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vert="horz"/>
          <a:lstStyle/>
          <a:p>
            <a:r>
              <a:rPr lang="en-US"/>
              <a:t>Click to add title</a:t>
            </a:r>
          </a:p>
        </p:txBody>
      </p:sp>
      <p:sp>
        <p:nvSpPr>
          <p:cNvPr id="12" name="Text Placeholder 6">
            <a:extLst>
              <a:ext uri="{FF2B5EF4-FFF2-40B4-BE49-F238E27FC236}">
                <a16:creationId xmlns:a16="http://schemas.microsoft.com/office/drawing/2014/main" id="{4EAEA45E-475B-2CA3-C777-E91F508F8682}"/>
              </a:ext>
            </a:extLst>
          </p:cNvPr>
          <p:cNvSpPr>
            <a:spLocks noGrp="1"/>
          </p:cNvSpPr>
          <p:nvPr>
            <p:ph type="body" sz="quarter" idx="16"/>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474259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o Column Split Ic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note">
            <a:extLst>
              <a:ext uri="{FF2B5EF4-FFF2-40B4-BE49-F238E27FC236}">
                <a16:creationId xmlns:a16="http://schemas.microsoft.com/office/drawing/2014/main" id="{4A3D6FD3-78C2-CA73-3D56-42CC759E2C61}"/>
              </a:ext>
            </a:extLst>
          </p:cNvPr>
          <p:cNvSpPr>
            <a:spLocks noGrp="1"/>
          </p:cNvSpPr>
          <p:nvPr>
            <p:ph type="body" sz="half" idx="2" hasCustomPrompt="1"/>
          </p:nvPr>
        </p:nvSpPr>
        <p:spPr>
          <a:xfrm>
            <a:off x="453899" y="6306217"/>
            <a:ext cx="5334000"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extBox 1">
            <a:extLst>
              <a:ext uri="{FF2B5EF4-FFF2-40B4-BE49-F238E27FC236}">
                <a16:creationId xmlns:a16="http://schemas.microsoft.com/office/drawing/2014/main" id="{6C69346D-FF84-5310-B106-34551D4FAB8A}"/>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a:lstStyle/>
          <a:p>
            <a:r>
              <a:rPr lang="en-US"/>
              <a:t>Click to add title</a:t>
            </a:r>
          </a:p>
        </p:txBody>
      </p:sp>
      <p:sp>
        <p:nvSpPr>
          <p:cNvPr id="6" name="Text Placeholder 5">
            <a:extLst>
              <a:ext uri="{FF2B5EF4-FFF2-40B4-BE49-F238E27FC236}">
                <a16:creationId xmlns:a16="http://schemas.microsoft.com/office/drawing/2014/main" id="{408DCCDA-24C3-CC42-9EEC-7C84C2FB8571}"/>
              </a:ext>
            </a:extLst>
          </p:cNvPr>
          <p:cNvSpPr>
            <a:spLocks noGrp="1"/>
          </p:cNvSpPr>
          <p:nvPr>
            <p:ph type="body" sz="quarter" idx="15"/>
          </p:nvPr>
        </p:nvSpPr>
        <p:spPr>
          <a:xfrm>
            <a:off x="6665121" y="1722462"/>
            <a:ext cx="4358480" cy="316103"/>
          </a:xfrm>
        </p:spPr>
        <p:txBody>
          <a:bodyPr rIns="0"/>
          <a:lstStyle>
            <a:lvl1pPr>
              <a:defRPr sz="1600">
                <a:solidFill>
                  <a:schemeClr val="accent1"/>
                </a:solidFill>
              </a:defRPr>
            </a:lvl1pPr>
          </a:lstStyle>
          <a:p>
            <a:pPr lvl="0"/>
            <a:r>
              <a:rPr lang="en-US"/>
              <a:t>Click to edit Master text styles</a:t>
            </a:r>
          </a:p>
        </p:txBody>
      </p:sp>
      <p:sp>
        <p:nvSpPr>
          <p:cNvPr id="23" name="Picture Placeholder 22">
            <a:extLst>
              <a:ext uri="{FF2B5EF4-FFF2-40B4-BE49-F238E27FC236}">
                <a16:creationId xmlns:a16="http://schemas.microsoft.com/office/drawing/2014/main" id="{C7E88C62-B078-D543-A31B-4986E3330988}"/>
              </a:ext>
            </a:extLst>
          </p:cNvPr>
          <p:cNvSpPr>
            <a:spLocks noGrp="1"/>
          </p:cNvSpPr>
          <p:nvPr>
            <p:ph type="pic" sz="quarter" idx="19" hasCustomPrompt="1"/>
          </p:nvPr>
        </p:nvSpPr>
        <p:spPr>
          <a:xfrm>
            <a:off x="6665120" y="2346325"/>
            <a:ext cx="731837" cy="731276"/>
          </a:xfrm>
        </p:spPr>
        <p:txBody>
          <a:bodyPr/>
          <a:lstStyle>
            <a:lvl1pPr algn="ctr">
              <a:defRPr sz="1000">
                <a:solidFill>
                  <a:schemeClr val="tx2"/>
                </a:solidFill>
              </a:defRPr>
            </a:lvl1pPr>
          </a:lstStyle>
          <a:p>
            <a:r>
              <a:rPr lang="en-US" dirty="0"/>
              <a:t>icon</a:t>
            </a:r>
          </a:p>
        </p:txBody>
      </p:sp>
      <p:sp>
        <p:nvSpPr>
          <p:cNvPr id="19" name="Text Placeholder 18">
            <a:extLst>
              <a:ext uri="{FF2B5EF4-FFF2-40B4-BE49-F238E27FC236}">
                <a16:creationId xmlns:a16="http://schemas.microsoft.com/office/drawing/2014/main" id="{2628AA8C-3AA3-804C-BAC2-938EE013A99D}"/>
              </a:ext>
            </a:extLst>
          </p:cNvPr>
          <p:cNvSpPr>
            <a:spLocks noGrp="1"/>
          </p:cNvSpPr>
          <p:nvPr>
            <p:ph type="body" sz="quarter" idx="16"/>
          </p:nvPr>
        </p:nvSpPr>
        <p:spPr>
          <a:xfrm>
            <a:off x="7915275" y="2354336"/>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24" name="Picture Placeholder 22">
            <a:extLst>
              <a:ext uri="{FF2B5EF4-FFF2-40B4-BE49-F238E27FC236}">
                <a16:creationId xmlns:a16="http://schemas.microsoft.com/office/drawing/2014/main" id="{926707BB-0CF8-D742-A1DA-677AC916C15E}"/>
              </a:ext>
            </a:extLst>
          </p:cNvPr>
          <p:cNvSpPr>
            <a:spLocks noGrp="1"/>
          </p:cNvSpPr>
          <p:nvPr>
            <p:ph type="pic" sz="quarter" idx="20" hasCustomPrompt="1"/>
          </p:nvPr>
        </p:nvSpPr>
        <p:spPr>
          <a:xfrm>
            <a:off x="6665120" y="3736210"/>
            <a:ext cx="731837" cy="731276"/>
          </a:xfrm>
        </p:spPr>
        <p:txBody>
          <a:bodyPr/>
          <a:lstStyle>
            <a:lvl1pPr algn="ctr">
              <a:defRPr sz="1000">
                <a:solidFill>
                  <a:schemeClr val="tx2"/>
                </a:solidFill>
              </a:defRPr>
            </a:lvl1pPr>
          </a:lstStyle>
          <a:p>
            <a:r>
              <a:rPr lang="en-US" dirty="0"/>
              <a:t>icon</a:t>
            </a:r>
          </a:p>
        </p:txBody>
      </p:sp>
      <p:sp>
        <p:nvSpPr>
          <p:cNvPr id="20" name="Text Placeholder 18">
            <a:extLst>
              <a:ext uri="{FF2B5EF4-FFF2-40B4-BE49-F238E27FC236}">
                <a16:creationId xmlns:a16="http://schemas.microsoft.com/office/drawing/2014/main" id="{60BE6EBB-EB34-2242-AEBC-48C5BF2653DE}"/>
              </a:ext>
            </a:extLst>
          </p:cNvPr>
          <p:cNvSpPr>
            <a:spLocks noGrp="1"/>
          </p:cNvSpPr>
          <p:nvPr>
            <p:ph type="body" sz="quarter" idx="17"/>
          </p:nvPr>
        </p:nvSpPr>
        <p:spPr>
          <a:xfrm>
            <a:off x="7915275" y="3736210"/>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25" name="Picture Placeholder 22">
            <a:extLst>
              <a:ext uri="{FF2B5EF4-FFF2-40B4-BE49-F238E27FC236}">
                <a16:creationId xmlns:a16="http://schemas.microsoft.com/office/drawing/2014/main" id="{F2140207-71CD-1744-B834-6438BAD46B26}"/>
              </a:ext>
            </a:extLst>
          </p:cNvPr>
          <p:cNvSpPr>
            <a:spLocks noGrp="1"/>
          </p:cNvSpPr>
          <p:nvPr>
            <p:ph type="pic" sz="quarter" idx="21" hasCustomPrompt="1"/>
          </p:nvPr>
        </p:nvSpPr>
        <p:spPr>
          <a:xfrm>
            <a:off x="6665120" y="5118084"/>
            <a:ext cx="731837" cy="731276"/>
          </a:xfrm>
        </p:spPr>
        <p:txBody>
          <a:bodyPr/>
          <a:lstStyle>
            <a:lvl1pPr algn="ctr">
              <a:defRPr sz="1000">
                <a:solidFill>
                  <a:schemeClr val="tx2"/>
                </a:solidFill>
              </a:defRPr>
            </a:lvl1pPr>
          </a:lstStyle>
          <a:p>
            <a:r>
              <a:rPr lang="en-US" dirty="0"/>
              <a:t>icon</a:t>
            </a:r>
          </a:p>
        </p:txBody>
      </p:sp>
      <p:sp>
        <p:nvSpPr>
          <p:cNvPr id="21" name="Text Placeholder 18">
            <a:extLst>
              <a:ext uri="{FF2B5EF4-FFF2-40B4-BE49-F238E27FC236}">
                <a16:creationId xmlns:a16="http://schemas.microsoft.com/office/drawing/2014/main" id="{62787009-1D09-0143-B730-093388290FEE}"/>
              </a:ext>
            </a:extLst>
          </p:cNvPr>
          <p:cNvSpPr>
            <a:spLocks noGrp="1"/>
          </p:cNvSpPr>
          <p:nvPr>
            <p:ph type="body" sz="quarter" idx="18"/>
          </p:nvPr>
        </p:nvSpPr>
        <p:spPr>
          <a:xfrm>
            <a:off x="7915275" y="5118084"/>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17" name="Text Placeholder 6">
            <a:extLst>
              <a:ext uri="{FF2B5EF4-FFF2-40B4-BE49-F238E27FC236}">
                <a16:creationId xmlns:a16="http://schemas.microsoft.com/office/drawing/2014/main" id="{2BB6641C-439C-7916-AA02-BD2B05BDD568}"/>
              </a:ext>
            </a:extLst>
          </p:cNvPr>
          <p:cNvSpPr>
            <a:spLocks noGrp="1"/>
          </p:cNvSpPr>
          <p:nvPr>
            <p:ph type="body" sz="quarter" idx="23"/>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25311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lumn Split Super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p:nvSpPr>
        <p:spPr>
          <a:xfrm>
            <a:off x="6095999"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6870C6FD-6DB1-29CA-18BD-7CC0706CB562}"/>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765"/>
          <a:stretch/>
        </p:blipFill>
        <p:spPr>
          <a:xfrm>
            <a:off x="6095998" y="0"/>
            <a:ext cx="6096002" cy="3021544"/>
          </a:xfrm>
          <a:prstGeom prst="rect">
            <a:avLst/>
          </a:prstGeom>
        </p:spPr>
      </p:pic>
      <p:sp>
        <p:nvSpPr>
          <p:cNvPr id="6" name="Footnote">
            <a:extLst>
              <a:ext uri="{FF2B5EF4-FFF2-40B4-BE49-F238E27FC236}">
                <a16:creationId xmlns:a16="http://schemas.microsoft.com/office/drawing/2014/main" id="{FCDA4DCC-1003-B63C-67D5-5B62A62B11E2}"/>
              </a:ext>
            </a:extLst>
          </p:cNvPr>
          <p:cNvSpPr>
            <a:spLocks noGrp="1"/>
          </p:cNvSpPr>
          <p:nvPr>
            <p:ph type="body" sz="half" idx="2" hasCustomPrompt="1"/>
          </p:nvPr>
        </p:nvSpPr>
        <p:spPr>
          <a:xfrm>
            <a:off x="453899" y="6306217"/>
            <a:ext cx="5334000"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extBox 1">
            <a:extLst>
              <a:ext uri="{FF2B5EF4-FFF2-40B4-BE49-F238E27FC236}">
                <a16:creationId xmlns:a16="http://schemas.microsoft.com/office/drawing/2014/main" id="{689E3449-93DB-5E20-D55F-50AEEAF6ABF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vert="horz"/>
          <a:lstStyle/>
          <a:p>
            <a:r>
              <a:rPr lang="en-US"/>
              <a:t>Click to add title</a:t>
            </a:r>
          </a:p>
        </p:txBody>
      </p:sp>
      <p:sp>
        <p:nvSpPr>
          <p:cNvPr id="12" name="Text Placeholder 6">
            <a:extLst>
              <a:ext uri="{FF2B5EF4-FFF2-40B4-BE49-F238E27FC236}">
                <a16:creationId xmlns:a16="http://schemas.microsoft.com/office/drawing/2014/main" id="{4EAEA45E-475B-2CA3-C777-E91F508F8682}"/>
              </a:ext>
            </a:extLst>
          </p:cNvPr>
          <p:cNvSpPr>
            <a:spLocks noGrp="1"/>
          </p:cNvSpPr>
          <p:nvPr>
            <p:ph type="body" sz="quarter" idx="16"/>
          </p:nvPr>
        </p:nvSpPr>
        <p:spPr>
          <a:xfrm>
            <a:off x="457200" y="1691639"/>
            <a:ext cx="5334000" cy="4315459"/>
          </a:xfrm>
        </p:spPr>
        <p:txBody>
          <a:bodyPr/>
          <a:lstStyle>
            <a:lvl1pPr>
              <a:lnSpc>
                <a:spcPct val="120000"/>
              </a:lnSpc>
              <a:spcBef>
                <a:spcPts val="1600"/>
              </a:spcBef>
              <a:defRPr sz="1600">
                <a:solidFill>
                  <a:schemeClr val="accent1"/>
                </a:solidFill>
                <a:latin typeface="+mj-lt"/>
              </a:defRPr>
            </a:lvl1pPr>
            <a:lvl2pPr>
              <a:lnSpc>
                <a:spcPct val="120000"/>
              </a:lnSpc>
              <a:spcBef>
                <a:spcPts val="1600"/>
              </a:spcBef>
              <a:defRPr sz="1600">
                <a:latin typeface="+mn-lt"/>
              </a:defRPr>
            </a:lvl2pPr>
            <a:lvl3pPr>
              <a:lnSpc>
                <a:spcPct val="120000"/>
              </a:lnSpc>
              <a:spcBef>
                <a:spcPts val="1600"/>
              </a:spcBef>
              <a:defRPr sz="160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457072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lumn Split Icon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78D796-8685-8C33-4C10-9A5473B1E4FD}"/>
              </a:ext>
            </a:extLst>
          </p:cNvPr>
          <p:cNvSpPr/>
          <p:nvPr/>
        </p:nvSpPr>
        <p:spPr>
          <a:xfrm>
            <a:off x="3175" y="-7263"/>
            <a:ext cx="6097587" cy="686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note">
            <a:extLst>
              <a:ext uri="{FF2B5EF4-FFF2-40B4-BE49-F238E27FC236}">
                <a16:creationId xmlns:a16="http://schemas.microsoft.com/office/drawing/2014/main" id="{95E697E1-65FB-9FA1-2F31-06A0451F7B09}"/>
              </a:ext>
            </a:extLst>
          </p:cNvPr>
          <p:cNvSpPr>
            <a:spLocks noGrp="1"/>
          </p:cNvSpPr>
          <p:nvPr>
            <p:ph type="body" sz="half" idx="2" hasCustomPrompt="1"/>
          </p:nvPr>
        </p:nvSpPr>
        <p:spPr>
          <a:xfrm>
            <a:off x="457200" y="6306217"/>
            <a:ext cx="10325100"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8" name="Freeform 7">
            <a:extLst>
              <a:ext uri="{FF2B5EF4-FFF2-40B4-BE49-F238E27FC236}">
                <a16:creationId xmlns:a16="http://schemas.microsoft.com/office/drawing/2014/main" id="{5E50A5CD-757A-818A-7C40-8CE671BD6340}"/>
              </a:ext>
            </a:extLst>
          </p:cNvPr>
          <p:cNvSpPr/>
          <p:nvPr/>
        </p:nvSpPr>
        <p:spPr>
          <a:xfrm>
            <a:off x="415388" y="476575"/>
            <a:ext cx="981690" cy="965487"/>
          </a:xfrm>
          <a:custGeom>
            <a:avLst/>
            <a:gdLst>
              <a:gd name="connsiteX0" fmla="*/ 273559 w 981690"/>
              <a:gd name="connsiteY0" fmla="*/ 0 h 965487"/>
              <a:gd name="connsiteX1" fmla="*/ 708590 w 981690"/>
              <a:gd name="connsiteY1" fmla="*/ 0 h 965487"/>
              <a:gd name="connsiteX2" fmla="*/ 708590 w 981690"/>
              <a:gd name="connsiteY2" fmla="*/ 268657 h 965487"/>
              <a:gd name="connsiteX3" fmla="*/ 981690 w 981690"/>
              <a:gd name="connsiteY3" fmla="*/ 268657 h 965487"/>
              <a:gd name="connsiteX4" fmla="*/ 981690 w 981690"/>
              <a:gd name="connsiteY4" fmla="*/ 696830 h 965487"/>
              <a:gd name="connsiteX5" fmla="*/ 708590 w 981690"/>
              <a:gd name="connsiteY5" fmla="*/ 696830 h 965487"/>
              <a:gd name="connsiteX6" fmla="*/ 708590 w 981690"/>
              <a:gd name="connsiteY6" fmla="*/ 965487 h 965487"/>
              <a:gd name="connsiteX7" fmla="*/ 273559 w 981690"/>
              <a:gd name="connsiteY7" fmla="*/ 965487 h 965487"/>
              <a:gd name="connsiteX8" fmla="*/ 273559 w 981690"/>
              <a:gd name="connsiteY8" fmla="*/ 696830 h 965487"/>
              <a:gd name="connsiteX9" fmla="*/ 0 w 981690"/>
              <a:gd name="connsiteY9" fmla="*/ 696830 h 965487"/>
              <a:gd name="connsiteX10" fmla="*/ 0 w 981690"/>
              <a:gd name="connsiteY10" fmla="*/ 268657 h 965487"/>
              <a:gd name="connsiteX11" fmla="*/ 273559 w 981690"/>
              <a:gd name="connsiteY11" fmla="*/ 268657 h 96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90" h="965487">
                <a:moveTo>
                  <a:pt x="273559" y="0"/>
                </a:moveTo>
                <a:lnTo>
                  <a:pt x="708590" y="0"/>
                </a:lnTo>
                <a:lnTo>
                  <a:pt x="708590" y="268657"/>
                </a:lnTo>
                <a:lnTo>
                  <a:pt x="981690" y="268657"/>
                </a:lnTo>
                <a:lnTo>
                  <a:pt x="981690" y="696830"/>
                </a:lnTo>
                <a:lnTo>
                  <a:pt x="708590" y="696830"/>
                </a:lnTo>
                <a:lnTo>
                  <a:pt x="708590" y="965487"/>
                </a:lnTo>
                <a:lnTo>
                  <a:pt x="273559" y="965487"/>
                </a:lnTo>
                <a:lnTo>
                  <a:pt x="273559" y="696830"/>
                </a:lnTo>
                <a:lnTo>
                  <a:pt x="0" y="696830"/>
                </a:lnTo>
                <a:lnTo>
                  <a:pt x="0" y="268657"/>
                </a:lnTo>
                <a:lnTo>
                  <a:pt x="273559" y="268657"/>
                </a:lnTo>
                <a:close/>
              </a:path>
            </a:pathLst>
          </a:custGeom>
          <a:solidFill>
            <a:srgbClr val="1A3673"/>
          </a:solidFill>
          <a:ln w="2182" cap="flat">
            <a:noFill/>
            <a:prstDash val="solid"/>
            <a:miter/>
          </a:ln>
        </p:spPr>
        <p:txBody>
          <a:bodyPr wrap="square" rtlCol="0" anchor="ctr">
            <a:noAutofit/>
          </a:bodyPr>
          <a:lstStyle/>
          <a:p>
            <a:endParaRPr lang="en-US" dirty="0"/>
          </a:p>
        </p:txBody>
      </p:sp>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739896"/>
            <a:ext cx="5334000" cy="822960"/>
          </a:xfrm>
        </p:spPr>
        <p:txBody>
          <a:bodyPr anchor="t"/>
          <a:lstStyle>
            <a:lvl1pPr>
              <a:defRPr>
                <a:solidFill>
                  <a:schemeClr val="bg1"/>
                </a:solidFill>
              </a:defRPr>
            </a:lvl1pPr>
          </a:lstStyle>
          <a:p>
            <a:r>
              <a:rPr lang="en-US"/>
              <a:t>Click to add title</a:t>
            </a:r>
          </a:p>
        </p:txBody>
      </p:sp>
      <p:sp>
        <p:nvSpPr>
          <p:cNvPr id="6" name="Text Placeholder 5">
            <a:extLst>
              <a:ext uri="{FF2B5EF4-FFF2-40B4-BE49-F238E27FC236}">
                <a16:creationId xmlns:a16="http://schemas.microsoft.com/office/drawing/2014/main" id="{408DCCDA-24C3-CC42-9EEC-7C84C2FB8571}"/>
              </a:ext>
            </a:extLst>
          </p:cNvPr>
          <p:cNvSpPr>
            <a:spLocks noGrp="1"/>
          </p:cNvSpPr>
          <p:nvPr>
            <p:ph type="body" sz="quarter" idx="15"/>
          </p:nvPr>
        </p:nvSpPr>
        <p:spPr>
          <a:xfrm>
            <a:off x="6665121" y="1722462"/>
            <a:ext cx="4358480" cy="316103"/>
          </a:xfrm>
        </p:spPr>
        <p:txBody>
          <a:bodyPr rIns="0"/>
          <a:lstStyle>
            <a:lvl1pPr>
              <a:defRPr sz="1600">
                <a:solidFill>
                  <a:schemeClr val="accent1"/>
                </a:solidFill>
              </a:defRPr>
            </a:lvl1pPr>
          </a:lstStyle>
          <a:p>
            <a:pPr lvl="0"/>
            <a:r>
              <a:rPr lang="en-US"/>
              <a:t>Click to edit Master text styles</a:t>
            </a:r>
          </a:p>
        </p:txBody>
      </p:sp>
      <p:sp>
        <p:nvSpPr>
          <p:cNvPr id="23" name="Picture Placeholder 22">
            <a:extLst>
              <a:ext uri="{FF2B5EF4-FFF2-40B4-BE49-F238E27FC236}">
                <a16:creationId xmlns:a16="http://schemas.microsoft.com/office/drawing/2014/main" id="{C7E88C62-B078-D543-A31B-4986E3330988}"/>
              </a:ext>
            </a:extLst>
          </p:cNvPr>
          <p:cNvSpPr>
            <a:spLocks noGrp="1"/>
          </p:cNvSpPr>
          <p:nvPr>
            <p:ph type="pic" sz="quarter" idx="19" hasCustomPrompt="1"/>
          </p:nvPr>
        </p:nvSpPr>
        <p:spPr>
          <a:xfrm>
            <a:off x="6665120" y="2346325"/>
            <a:ext cx="731837" cy="731276"/>
          </a:xfrm>
        </p:spPr>
        <p:txBody>
          <a:bodyPr/>
          <a:lstStyle>
            <a:lvl1pPr algn="ctr">
              <a:defRPr sz="1000">
                <a:solidFill>
                  <a:schemeClr val="tx2"/>
                </a:solidFill>
              </a:defRPr>
            </a:lvl1pPr>
          </a:lstStyle>
          <a:p>
            <a:r>
              <a:rPr lang="en-US" dirty="0"/>
              <a:t>icon</a:t>
            </a:r>
          </a:p>
        </p:txBody>
      </p:sp>
      <p:sp>
        <p:nvSpPr>
          <p:cNvPr id="19" name="Text Placeholder 18">
            <a:extLst>
              <a:ext uri="{FF2B5EF4-FFF2-40B4-BE49-F238E27FC236}">
                <a16:creationId xmlns:a16="http://schemas.microsoft.com/office/drawing/2014/main" id="{2628AA8C-3AA3-804C-BAC2-938EE013A99D}"/>
              </a:ext>
            </a:extLst>
          </p:cNvPr>
          <p:cNvSpPr>
            <a:spLocks noGrp="1"/>
          </p:cNvSpPr>
          <p:nvPr>
            <p:ph type="body" sz="quarter" idx="16"/>
          </p:nvPr>
        </p:nvSpPr>
        <p:spPr>
          <a:xfrm>
            <a:off x="7915275" y="2354336"/>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24" name="Picture Placeholder 22">
            <a:extLst>
              <a:ext uri="{FF2B5EF4-FFF2-40B4-BE49-F238E27FC236}">
                <a16:creationId xmlns:a16="http://schemas.microsoft.com/office/drawing/2014/main" id="{926707BB-0CF8-D742-A1DA-677AC916C15E}"/>
              </a:ext>
            </a:extLst>
          </p:cNvPr>
          <p:cNvSpPr>
            <a:spLocks noGrp="1"/>
          </p:cNvSpPr>
          <p:nvPr>
            <p:ph type="pic" sz="quarter" idx="20" hasCustomPrompt="1"/>
          </p:nvPr>
        </p:nvSpPr>
        <p:spPr>
          <a:xfrm>
            <a:off x="6665120" y="3736210"/>
            <a:ext cx="731837" cy="731276"/>
          </a:xfrm>
        </p:spPr>
        <p:txBody>
          <a:bodyPr/>
          <a:lstStyle>
            <a:lvl1pPr algn="ctr">
              <a:defRPr sz="1000">
                <a:solidFill>
                  <a:schemeClr val="tx2"/>
                </a:solidFill>
              </a:defRPr>
            </a:lvl1pPr>
          </a:lstStyle>
          <a:p>
            <a:r>
              <a:rPr lang="en-US" dirty="0"/>
              <a:t>icon</a:t>
            </a:r>
          </a:p>
        </p:txBody>
      </p:sp>
      <p:sp>
        <p:nvSpPr>
          <p:cNvPr id="20" name="Text Placeholder 18">
            <a:extLst>
              <a:ext uri="{FF2B5EF4-FFF2-40B4-BE49-F238E27FC236}">
                <a16:creationId xmlns:a16="http://schemas.microsoft.com/office/drawing/2014/main" id="{60BE6EBB-EB34-2242-AEBC-48C5BF2653DE}"/>
              </a:ext>
            </a:extLst>
          </p:cNvPr>
          <p:cNvSpPr>
            <a:spLocks noGrp="1"/>
          </p:cNvSpPr>
          <p:nvPr>
            <p:ph type="body" sz="quarter" idx="17"/>
          </p:nvPr>
        </p:nvSpPr>
        <p:spPr>
          <a:xfrm>
            <a:off x="7915275" y="3736210"/>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
        <p:nvSpPr>
          <p:cNvPr id="25" name="Picture Placeholder 22">
            <a:extLst>
              <a:ext uri="{FF2B5EF4-FFF2-40B4-BE49-F238E27FC236}">
                <a16:creationId xmlns:a16="http://schemas.microsoft.com/office/drawing/2014/main" id="{F2140207-71CD-1744-B834-6438BAD46B26}"/>
              </a:ext>
            </a:extLst>
          </p:cNvPr>
          <p:cNvSpPr>
            <a:spLocks noGrp="1"/>
          </p:cNvSpPr>
          <p:nvPr>
            <p:ph type="pic" sz="quarter" idx="21" hasCustomPrompt="1"/>
          </p:nvPr>
        </p:nvSpPr>
        <p:spPr>
          <a:xfrm>
            <a:off x="6665120" y="5118084"/>
            <a:ext cx="731837" cy="731276"/>
          </a:xfrm>
        </p:spPr>
        <p:txBody>
          <a:bodyPr/>
          <a:lstStyle>
            <a:lvl1pPr algn="ctr">
              <a:defRPr sz="1000">
                <a:solidFill>
                  <a:schemeClr val="tx2"/>
                </a:solidFill>
              </a:defRPr>
            </a:lvl1pPr>
          </a:lstStyle>
          <a:p>
            <a:r>
              <a:rPr lang="en-US" dirty="0"/>
              <a:t>icon</a:t>
            </a:r>
          </a:p>
        </p:txBody>
      </p:sp>
      <p:sp>
        <p:nvSpPr>
          <p:cNvPr id="21" name="Text Placeholder 18">
            <a:extLst>
              <a:ext uri="{FF2B5EF4-FFF2-40B4-BE49-F238E27FC236}">
                <a16:creationId xmlns:a16="http://schemas.microsoft.com/office/drawing/2014/main" id="{62787009-1D09-0143-B730-093388290FEE}"/>
              </a:ext>
            </a:extLst>
          </p:cNvPr>
          <p:cNvSpPr>
            <a:spLocks noGrp="1"/>
          </p:cNvSpPr>
          <p:nvPr>
            <p:ph type="body" sz="quarter" idx="18"/>
          </p:nvPr>
        </p:nvSpPr>
        <p:spPr>
          <a:xfrm>
            <a:off x="7915275" y="5118084"/>
            <a:ext cx="3818526" cy="723265"/>
          </a:xfrm>
        </p:spPr>
        <p:txBody>
          <a:bodyPr rIns="0"/>
          <a:lstStyle>
            <a:lvl1pPr>
              <a:lnSpc>
                <a:spcPct val="120000"/>
              </a:lnSpc>
              <a:defRPr sz="1200" b="0" i="0">
                <a:latin typeface="+mn-lt" pitchFamily="2" charset="0"/>
              </a:defRPr>
            </a:lvl1pPr>
          </a:lstStyle>
          <a:p>
            <a:pPr lvl="0"/>
            <a:r>
              <a:rPr lang="en-US"/>
              <a:t>Click to edit Master text styles</a:t>
            </a:r>
          </a:p>
        </p:txBody>
      </p:sp>
    </p:spTree>
    <p:extLst>
      <p:ext uri="{BB962C8B-B14F-4D97-AF65-F5344CB8AC3E}">
        <p14:creationId xmlns:p14="http://schemas.microsoft.com/office/powerpoint/2010/main" val="24594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2670474E-A895-B903-A952-A33D7903278C}"/>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5" name="Text Placeholder 4">
            <a:extLst>
              <a:ext uri="{FF2B5EF4-FFF2-40B4-BE49-F238E27FC236}">
                <a16:creationId xmlns:a16="http://schemas.microsoft.com/office/drawing/2014/main" id="{C53641C5-53EA-5639-53E5-637EA83D4796}"/>
              </a:ext>
            </a:extLst>
          </p:cNvPr>
          <p:cNvSpPr>
            <a:spLocks noGrp="1"/>
          </p:cNvSpPr>
          <p:nvPr>
            <p:ph type="body" sz="quarter" idx="10"/>
          </p:nvPr>
        </p:nvSpPr>
        <p:spPr>
          <a:xfrm>
            <a:off x="457200" y="1694049"/>
            <a:ext cx="11280775" cy="4313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52769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Divider/Statement Image">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11418EC-3C88-4D46-862D-8E997A834E37}"/>
              </a:ext>
            </a:extLst>
          </p:cNvPr>
          <p:cNvSpPr>
            <a:spLocks noGrp="1"/>
          </p:cNvSpPr>
          <p:nvPr>
            <p:ph type="pic" sz="quarter" idx="10"/>
          </p:nvPr>
        </p:nvSpPr>
        <p:spPr>
          <a:xfrm>
            <a:off x="0" y="0"/>
            <a:ext cx="12192000" cy="6858000"/>
          </a:xfrm>
          <a:solidFill>
            <a:schemeClr val="bg1">
              <a:lumMod val="95000"/>
            </a:schemeClr>
          </a:solidFill>
        </p:spPr>
        <p:txBody>
          <a:bodyPr vert="horz" lIns="0" tIns="0" rIns="0" bIns="0" rtlCol="0">
            <a:noAutofit/>
          </a:bodyPr>
          <a:lstStyle>
            <a:lvl1pPr>
              <a:defRPr lang="en-US" sz="1200"/>
            </a:lvl1pPr>
          </a:lstStyle>
          <a:p>
            <a:pPr lvl="0"/>
            <a:r>
              <a:rPr lang="en-US" dirty="0"/>
              <a:t>Click icon to add picture</a:t>
            </a:r>
          </a:p>
        </p:txBody>
      </p:sp>
      <p:sp>
        <p:nvSpPr>
          <p:cNvPr id="9" name="TextBox 8">
            <a:extLst>
              <a:ext uri="{FF2B5EF4-FFF2-40B4-BE49-F238E27FC236}">
                <a16:creationId xmlns:a16="http://schemas.microsoft.com/office/drawing/2014/main" id="{C8A92CE6-7D73-ED8D-544A-9842526B7782}"/>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3" name="Footnote">
            <a:extLst>
              <a:ext uri="{FF2B5EF4-FFF2-40B4-BE49-F238E27FC236}">
                <a16:creationId xmlns:a16="http://schemas.microsoft.com/office/drawing/2014/main" id="{FA7C4148-A234-6BD7-5006-4A3A17480EC9}"/>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997200"/>
          </a:xfrm>
        </p:spPr>
        <p:txBody>
          <a:bodyPr vert="horz"/>
          <a:lstStyle>
            <a:lvl1pPr>
              <a:defRPr sz="5200">
                <a:solidFill>
                  <a:schemeClr val="bg1"/>
                </a:solidFill>
              </a:defRPr>
            </a:lvl1pPr>
          </a:lstStyle>
          <a:p>
            <a:r>
              <a:rPr lang="en-US"/>
              <a:t>Hero statement </a:t>
            </a:r>
            <a:br>
              <a:rPr lang="en-US"/>
            </a:br>
            <a:r>
              <a:rPr lang="en-US"/>
              <a:t>or divider title here</a:t>
            </a:r>
          </a:p>
        </p:txBody>
      </p:sp>
      <p:sp>
        <p:nvSpPr>
          <p:cNvPr id="5" name="Logo placeholder">
            <a:extLst>
              <a:ext uri="{FF2B5EF4-FFF2-40B4-BE49-F238E27FC236}">
                <a16:creationId xmlns:a16="http://schemas.microsoft.com/office/drawing/2014/main" id="{E4234AE9-CE4E-53A0-59A6-5ECDB509FB3B}"/>
              </a:ext>
            </a:extLst>
          </p:cNvPr>
          <p:cNvSpPr/>
          <p:nvPr/>
        </p:nvSpPr>
        <p:spPr>
          <a:xfrm>
            <a:off x="453899" y="6340494"/>
            <a:ext cx="1203632"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683899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ivider/Statement Pale Blue">
    <p:bg>
      <p:bgPr>
        <a:solidFill>
          <a:schemeClr val="bg2"/>
        </a:solidFill>
        <a:effectLst/>
      </p:bgPr>
    </p:bg>
    <p:spTree>
      <p:nvGrpSpPr>
        <p:cNvPr id="1" name=""/>
        <p:cNvGrpSpPr/>
        <p:nvPr/>
      </p:nvGrpSpPr>
      <p:grpSpPr>
        <a:xfrm>
          <a:off x="0" y="0"/>
          <a:ext cx="0" cy="0"/>
          <a:chOff x="0" y="0"/>
          <a:chExt cx="0" cy="0"/>
        </a:xfrm>
      </p:grpSpPr>
      <p:sp>
        <p:nvSpPr>
          <p:cNvPr id="3" name="Footnote">
            <a:extLst>
              <a:ext uri="{FF2B5EF4-FFF2-40B4-BE49-F238E27FC236}">
                <a16:creationId xmlns:a16="http://schemas.microsoft.com/office/drawing/2014/main" id="{B8570F98-21F1-3BD2-301D-AB3C57445763}"/>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5200">
                <a:solidFill>
                  <a:schemeClr val="tx1"/>
                </a:solidFill>
              </a:defRPr>
            </a:lvl1pPr>
          </a:lstStyle>
          <a:p>
            <a:r>
              <a:rPr lang="en-US"/>
              <a:t>Hero statement </a:t>
            </a:r>
            <a:br>
              <a:rPr lang="en-US"/>
            </a:br>
            <a:r>
              <a:rPr lang="en-US"/>
              <a:t>or divider title here</a:t>
            </a:r>
          </a:p>
        </p:txBody>
      </p:sp>
      <p:sp>
        <p:nvSpPr>
          <p:cNvPr id="5" name="Logo placeholder">
            <a:extLst>
              <a:ext uri="{FF2B5EF4-FFF2-40B4-BE49-F238E27FC236}">
                <a16:creationId xmlns:a16="http://schemas.microsoft.com/office/drawing/2014/main" id="{B00B975D-AE4D-191D-582A-305944BDBCA5}"/>
              </a:ext>
            </a:extLst>
          </p:cNvPr>
          <p:cNvSpPr/>
          <p:nvPr/>
        </p:nvSpPr>
        <p:spPr>
          <a:xfrm>
            <a:off x="453899" y="6340494"/>
            <a:ext cx="1203632"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2654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ivider/Statement Blue">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9FED15-081C-1075-077C-FE8AB3DB4D27}"/>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3" name="Footnote">
            <a:extLst>
              <a:ext uri="{FF2B5EF4-FFF2-40B4-BE49-F238E27FC236}">
                <a16:creationId xmlns:a16="http://schemas.microsoft.com/office/drawing/2014/main" id="{ECF94182-EFA1-829A-D46B-58FC819D0B51}"/>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5200">
                <a:solidFill>
                  <a:schemeClr val="bg1"/>
                </a:solidFill>
              </a:defRPr>
            </a:lvl1pPr>
          </a:lstStyle>
          <a:p>
            <a:r>
              <a:rPr lang="en-US"/>
              <a:t>Hero statement </a:t>
            </a:r>
            <a:br>
              <a:rPr lang="en-US"/>
            </a:br>
            <a:r>
              <a:rPr lang="en-US"/>
              <a:t>or divider title here</a:t>
            </a:r>
          </a:p>
        </p:txBody>
      </p:sp>
      <p:sp>
        <p:nvSpPr>
          <p:cNvPr id="4" name="Logo placeholder">
            <a:extLst>
              <a:ext uri="{FF2B5EF4-FFF2-40B4-BE49-F238E27FC236}">
                <a16:creationId xmlns:a16="http://schemas.microsoft.com/office/drawing/2014/main" id="{01B162FC-9A56-6DD8-5BF3-8E5D3770B259}"/>
              </a:ext>
            </a:extLst>
          </p:cNvPr>
          <p:cNvSpPr/>
          <p:nvPr/>
        </p:nvSpPr>
        <p:spPr>
          <a:xfrm>
            <a:off x="453899" y="6340494"/>
            <a:ext cx="1203632"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155666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Divider/Statement Blue Supergraphic L">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DB7B332-0A31-1BDB-3FEA-DDB8097BA9F0}"/>
              </a:ext>
            </a:extLst>
          </p:cNvPr>
          <p:cNvSpPr/>
          <p:nvPr/>
        </p:nvSpPr>
        <p:spPr>
          <a:xfrm>
            <a:off x="0" y="712161"/>
            <a:ext cx="5448693" cy="5443718"/>
          </a:xfrm>
          <a:custGeom>
            <a:avLst/>
            <a:gdLst>
              <a:gd name="connsiteX0" fmla="*/ 1518337 w 5448693"/>
              <a:gd name="connsiteY0" fmla="*/ 0 h 5443718"/>
              <a:gd name="connsiteX1" fmla="*/ 3932905 w 5448693"/>
              <a:gd name="connsiteY1" fmla="*/ 0 h 5443718"/>
              <a:gd name="connsiteX2" fmla="*/ 3932905 w 5448693"/>
              <a:gd name="connsiteY2" fmla="*/ 1514859 h 5443718"/>
              <a:gd name="connsiteX3" fmla="*/ 5448693 w 5448693"/>
              <a:gd name="connsiteY3" fmla="*/ 1514859 h 5443718"/>
              <a:gd name="connsiteX4" fmla="*/ 5448693 w 5448693"/>
              <a:gd name="connsiteY4" fmla="*/ 3928951 h 5443718"/>
              <a:gd name="connsiteX5" fmla="*/ 3932905 w 5448693"/>
              <a:gd name="connsiteY5" fmla="*/ 3928951 h 5443718"/>
              <a:gd name="connsiteX6" fmla="*/ 3932905 w 5448693"/>
              <a:gd name="connsiteY6" fmla="*/ 5443718 h 5443718"/>
              <a:gd name="connsiteX7" fmla="*/ 1518337 w 5448693"/>
              <a:gd name="connsiteY7" fmla="*/ 5443718 h 5443718"/>
              <a:gd name="connsiteX8" fmla="*/ 1518337 w 5448693"/>
              <a:gd name="connsiteY8" fmla="*/ 3928951 h 5443718"/>
              <a:gd name="connsiteX9" fmla="*/ 0 w 5448693"/>
              <a:gd name="connsiteY9" fmla="*/ 3928951 h 5443718"/>
              <a:gd name="connsiteX10" fmla="*/ 0 w 5448693"/>
              <a:gd name="connsiteY10" fmla="*/ 1514859 h 5443718"/>
              <a:gd name="connsiteX11" fmla="*/ 1518337 w 5448693"/>
              <a:gd name="connsiteY11" fmla="*/ 1514859 h 54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693" h="5443718">
                <a:moveTo>
                  <a:pt x="1518337" y="0"/>
                </a:moveTo>
                <a:lnTo>
                  <a:pt x="3932905" y="0"/>
                </a:lnTo>
                <a:lnTo>
                  <a:pt x="3932905" y="1514859"/>
                </a:lnTo>
                <a:lnTo>
                  <a:pt x="5448693" y="1514859"/>
                </a:lnTo>
                <a:lnTo>
                  <a:pt x="5448693" y="3928951"/>
                </a:lnTo>
                <a:lnTo>
                  <a:pt x="3932905" y="3928951"/>
                </a:lnTo>
                <a:lnTo>
                  <a:pt x="3932905" y="5443718"/>
                </a:lnTo>
                <a:lnTo>
                  <a:pt x="1518337" y="5443718"/>
                </a:lnTo>
                <a:lnTo>
                  <a:pt x="1518337" y="3928951"/>
                </a:lnTo>
                <a:lnTo>
                  <a:pt x="0" y="3928951"/>
                </a:lnTo>
                <a:lnTo>
                  <a:pt x="0" y="1514859"/>
                </a:lnTo>
                <a:lnTo>
                  <a:pt x="1518337" y="1514859"/>
                </a:lnTo>
                <a:close/>
              </a:path>
            </a:pathLst>
          </a:custGeom>
          <a:solidFill>
            <a:srgbClr val="002ADA"/>
          </a:solidFill>
          <a:ln w="7718" cap="flat">
            <a:noFill/>
            <a:prstDash val="solid"/>
            <a:miter/>
          </a:ln>
        </p:spPr>
        <p:txBody>
          <a:bodyPr wrap="square" rtlCol="0" anchor="ctr">
            <a:noAutofit/>
          </a:bodyPr>
          <a:lstStyle/>
          <a:p>
            <a:endParaRPr lang="en-US" dirty="0"/>
          </a:p>
        </p:txBody>
      </p:sp>
      <p:sp>
        <p:nvSpPr>
          <p:cNvPr id="5" name="TextBox 4">
            <a:extLst>
              <a:ext uri="{FF2B5EF4-FFF2-40B4-BE49-F238E27FC236}">
                <a16:creationId xmlns:a16="http://schemas.microsoft.com/office/drawing/2014/main" id="{F3A896D6-4385-8BBE-F283-9AE0F0E93D85}"/>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4" name="Footnote">
            <a:extLst>
              <a:ext uri="{FF2B5EF4-FFF2-40B4-BE49-F238E27FC236}">
                <a16:creationId xmlns:a16="http://schemas.microsoft.com/office/drawing/2014/main" id="{F114C72A-48F8-54FE-6901-916020F6D9A0}"/>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5755340" y="1961361"/>
            <a:ext cx="5979460" cy="2935279"/>
          </a:xfrm>
        </p:spPr>
        <p:txBody>
          <a:bodyPr vert="horz" anchor="ctr"/>
          <a:lstStyle>
            <a:lvl1pPr algn="l">
              <a:defRPr sz="5200">
                <a:solidFill>
                  <a:schemeClr val="bg1"/>
                </a:solidFill>
              </a:defRPr>
            </a:lvl1pPr>
          </a:lstStyle>
          <a:p>
            <a:r>
              <a:rPr lang="en-US"/>
              <a:t>Hero statement </a:t>
            </a:r>
            <a:br>
              <a:rPr lang="en-US"/>
            </a:br>
            <a:r>
              <a:rPr lang="en-US"/>
              <a:t>or divider title</a:t>
            </a:r>
          </a:p>
        </p:txBody>
      </p:sp>
      <p:sp>
        <p:nvSpPr>
          <p:cNvPr id="3" name="Logo placeholder">
            <a:extLst>
              <a:ext uri="{FF2B5EF4-FFF2-40B4-BE49-F238E27FC236}">
                <a16:creationId xmlns:a16="http://schemas.microsoft.com/office/drawing/2014/main" id="{41AB7828-531E-88BC-14E8-3B458CF9C812}"/>
              </a:ext>
            </a:extLst>
          </p:cNvPr>
          <p:cNvSpPr/>
          <p:nvPr/>
        </p:nvSpPr>
        <p:spPr>
          <a:xfrm>
            <a:off x="453899" y="6340494"/>
            <a:ext cx="1203632"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14434767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Divider/Statement Blue Supergraphic R">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519C245D-BB2A-3D58-77B5-6ADCDD601A39}"/>
              </a:ext>
            </a:extLst>
          </p:cNvPr>
          <p:cNvSpPr/>
          <p:nvPr/>
        </p:nvSpPr>
        <p:spPr>
          <a:xfrm>
            <a:off x="6743307" y="712161"/>
            <a:ext cx="5448693" cy="5443718"/>
          </a:xfrm>
          <a:custGeom>
            <a:avLst/>
            <a:gdLst>
              <a:gd name="connsiteX0" fmla="*/ 1518337 w 5448693"/>
              <a:gd name="connsiteY0" fmla="*/ 0 h 5443718"/>
              <a:gd name="connsiteX1" fmla="*/ 3932905 w 5448693"/>
              <a:gd name="connsiteY1" fmla="*/ 0 h 5443718"/>
              <a:gd name="connsiteX2" fmla="*/ 3932905 w 5448693"/>
              <a:gd name="connsiteY2" fmla="*/ 1514859 h 5443718"/>
              <a:gd name="connsiteX3" fmla="*/ 5448693 w 5448693"/>
              <a:gd name="connsiteY3" fmla="*/ 1514859 h 5443718"/>
              <a:gd name="connsiteX4" fmla="*/ 5448693 w 5448693"/>
              <a:gd name="connsiteY4" fmla="*/ 3928951 h 5443718"/>
              <a:gd name="connsiteX5" fmla="*/ 3932905 w 5448693"/>
              <a:gd name="connsiteY5" fmla="*/ 3928951 h 5443718"/>
              <a:gd name="connsiteX6" fmla="*/ 3932905 w 5448693"/>
              <a:gd name="connsiteY6" fmla="*/ 5443718 h 5443718"/>
              <a:gd name="connsiteX7" fmla="*/ 1518337 w 5448693"/>
              <a:gd name="connsiteY7" fmla="*/ 5443718 h 5443718"/>
              <a:gd name="connsiteX8" fmla="*/ 1518337 w 5448693"/>
              <a:gd name="connsiteY8" fmla="*/ 3928951 h 5443718"/>
              <a:gd name="connsiteX9" fmla="*/ 0 w 5448693"/>
              <a:gd name="connsiteY9" fmla="*/ 3928951 h 5443718"/>
              <a:gd name="connsiteX10" fmla="*/ 0 w 5448693"/>
              <a:gd name="connsiteY10" fmla="*/ 1514859 h 5443718"/>
              <a:gd name="connsiteX11" fmla="*/ 1518337 w 5448693"/>
              <a:gd name="connsiteY11" fmla="*/ 1514859 h 54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693" h="5443718">
                <a:moveTo>
                  <a:pt x="1518337" y="0"/>
                </a:moveTo>
                <a:lnTo>
                  <a:pt x="3932905" y="0"/>
                </a:lnTo>
                <a:lnTo>
                  <a:pt x="3932905" y="1514859"/>
                </a:lnTo>
                <a:lnTo>
                  <a:pt x="5448693" y="1514859"/>
                </a:lnTo>
                <a:lnTo>
                  <a:pt x="5448693" y="3928951"/>
                </a:lnTo>
                <a:lnTo>
                  <a:pt x="3932905" y="3928951"/>
                </a:lnTo>
                <a:lnTo>
                  <a:pt x="3932905" y="5443718"/>
                </a:lnTo>
                <a:lnTo>
                  <a:pt x="1518337" y="5443718"/>
                </a:lnTo>
                <a:lnTo>
                  <a:pt x="1518337" y="3928951"/>
                </a:lnTo>
                <a:lnTo>
                  <a:pt x="0" y="3928951"/>
                </a:lnTo>
                <a:lnTo>
                  <a:pt x="0" y="1514859"/>
                </a:lnTo>
                <a:lnTo>
                  <a:pt x="1518337" y="1514859"/>
                </a:lnTo>
                <a:close/>
              </a:path>
            </a:pathLst>
          </a:custGeom>
          <a:solidFill>
            <a:srgbClr val="002ADA"/>
          </a:solidFill>
          <a:ln w="7718" cap="flat">
            <a:noFill/>
            <a:prstDash val="solid"/>
            <a:miter/>
          </a:ln>
        </p:spPr>
        <p:txBody>
          <a:bodyPr wrap="square" rtlCol="0" anchor="ctr">
            <a:noAutofit/>
          </a:bodyPr>
          <a:lstStyle/>
          <a:p>
            <a:endParaRPr lang="en-US" dirty="0"/>
          </a:p>
        </p:txBody>
      </p:sp>
      <p:sp>
        <p:nvSpPr>
          <p:cNvPr id="4" name="TextBox 3">
            <a:extLst>
              <a:ext uri="{FF2B5EF4-FFF2-40B4-BE49-F238E27FC236}">
                <a16:creationId xmlns:a16="http://schemas.microsoft.com/office/drawing/2014/main" id="{58C1CACB-9990-7CE5-BE1A-4EBEC7EA9F73}"/>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5" name="Footnote">
            <a:extLst>
              <a:ext uri="{FF2B5EF4-FFF2-40B4-BE49-F238E27FC236}">
                <a16:creationId xmlns:a16="http://schemas.microsoft.com/office/drawing/2014/main" id="{2A32073F-A9F0-138D-D5F0-AC19A6DF121B}"/>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1876806"/>
            <a:ext cx="5529263" cy="3104388"/>
          </a:xfrm>
        </p:spPr>
        <p:txBody>
          <a:bodyPr vert="horz" anchor="ctr"/>
          <a:lstStyle>
            <a:lvl1pPr algn="l">
              <a:defRPr sz="5200">
                <a:solidFill>
                  <a:schemeClr val="bg1"/>
                </a:solidFill>
              </a:defRPr>
            </a:lvl1pPr>
          </a:lstStyle>
          <a:p>
            <a:r>
              <a:rPr lang="en-US"/>
              <a:t>Hero statement </a:t>
            </a:r>
            <a:br>
              <a:rPr lang="en-US"/>
            </a:br>
            <a:r>
              <a:rPr lang="en-US"/>
              <a:t>or divider title</a:t>
            </a:r>
          </a:p>
        </p:txBody>
      </p:sp>
    </p:spTree>
    <p:extLst>
      <p:ext uri="{BB962C8B-B14F-4D97-AF65-F5344CB8AC3E}">
        <p14:creationId xmlns:p14="http://schemas.microsoft.com/office/powerpoint/2010/main" val="40381437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Divider/Statement Coral Supergraphic">
    <p:bg>
      <p:bgPr>
        <a:solidFill>
          <a:schemeClr val="accent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D1863C92-5071-6B8B-A1BB-98DA0F3F7E84}"/>
              </a:ext>
            </a:extLst>
          </p:cNvPr>
          <p:cNvSpPr/>
          <p:nvPr/>
        </p:nvSpPr>
        <p:spPr>
          <a:xfrm>
            <a:off x="6743307" y="712161"/>
            <a:ext cx="5448693" cy="5443718"/>
          </a:xfrm>
          <a:custGeom>
            <a:avLst/>
            <a:gdLst>
              <a:gd name="connsiteX0" fmla="*/ 1518337 w 5448693"/>
              <a:gd name="connsiteY0" fmla="*/ 0 h 5443718"/>
              <a:gd name="connsiteX1" fmla="*/ 3932905 w 5448693"/>
              <a:gd name="connsiteY1" fmla="*/ 0 h 5443718"/>
              <a:gd name="connsiteX2" fmla="*/ 3932905 w 5448693"/>
              <a:gd name="connsiteY2" fmla="*/ 1514859 h 5443718"/>
              <a:gd name="connsiteX3" fmla="*/ 5448693 w 5448693"/>
              <a:gd name="connsiteY3" fmla="*/ 1514859 h 5443718"/>
              <a:gd name="connsiteX4" fmla="*/ 5448693 w 5448693"/>
              <a:gd name="connsiteY4" fmla="*/ 3928951 h 5443718"/>
              <a:gd name="connsiteX5" fmla="*/ 3932905 w 5448693"/>
              <a:gd name="connsiteY5" fmla="*/ 3928951 h 5443718"/>
              <a:gd name="connsiteX6" fmla="*/ 3932905 w 5448693"/>
              <a:gd name="connsiteY6" fmla="*/ 5443718 h 5443718"/>
              <a:gd name="connsiteX7" fmla="*/ 1518337 w 5448693"/>
              <a:gd name="connsiteY7" fmla="*/ 5443718 h 5443718"/>
              <a:gd name="connsiteX8" fmla="*/ 1518337 w 5448693"/>
              <a:gd name="connsiteY8" fmla="*/ 3928951 h 5443718"/>
              <a:gd name="connsiteX9" fmla="*/ 0 w 5448693"/>
              <a:gd name="connsiteY9" fmla="*/ 3928951 h 5443718"/>
              <a:gd name="connsiteX10" fmla="*/ 0 w 5448693"/>
              <a:gd name="connsiteY10" fmla="*/ 1514859 h 5443718"/>
              <a:gd name="connsiteX11" fmla="*/ 1518337 w 5448693"/>
              <a:gd name="connsiteY11" fmla="*/ 1514859 h 54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693" h="5443718">
                <a:moveTo>
                  <a:pt x="1518337" y="0"/>
                </a:moveTo>
                <a:lnTo>
                  <a:pt x="3932905" y="0"/>
                </a:lnTo>
                <a:lnTo>
                  <a:pt x="3932905" y="1514859"/>
                </a:lnTo>
                <a:lnTo>
                  <a:pt x="5448693" y="1514859"/>
                </a:lnTo>
                <a:lnTo>
                  <a:pt x="5448693" y="3928951"/>
                </a:lnTo>
                <a:lnTo>
                  <a:pt x="3932905" y="3928951"/>
                </a:lnTo>
                <a:lnTo>
                  <a:pt x="3932905" y="5443718"/>
                </a:lnTo>
                <a:lnTo>
                  <a:pt x="1518337" y="5443718"/>
                </a:lnTo>
                <a:lnTo>
                  <a:pt x="1518337" y="3928951"/>
                </a:lnTo>
                <a:lnTo>
                  <a:pt x="0" y="3928951"/>
                </a:lnTo>
                <a:lnTo>
                  <a:pt x="0" y="1514859"/>
                </a:lnTo>
                <a:lnTo>
                  <a:pt x="1518337" y="1514859"/>
                </a:lnTo>
                <a:close/>
              </a:path>
            </a:pathLst>
          </a:custGeom>
          <a:solidFill>
            <a:srgbClr val="1A3673"/>
          </a:solidFill>
          <a:ln w="7718" cap="flat">
            <a:noFill/>
            <a:prstDash val="solid"/>
            <a:miter/>
          </a:ln>
        </p:spPr>
        <p:txBody>
          <a:bodyPr wrap="square" rtlCol="0" anchor="ctr">
            <a:noAutofit/>
          </a:bodyPr>
          <a:lstStyle/>
          <a:p>
            <a:endParaRPr lang="en-US" dirty="0"/>
          </a:p>
        </p:txBody>
      </p:sp>
      <p:sp>
        <p:nvSpPr>
          <p:cNvPr id="4" name="TextBox 3">
            <a:extLst>
              <a:ext uri="{FF2B5EF4-FFF2-40B4-BE49-F238E27FC236}">
                <a16:creationId xmlns:a16="http://schemas.microsoft.com/office/drawing/2014/main" id="{58C1CACB-9990-7CE5-BE1A-4EBEC7EA9F73}"/>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1876806"/>
            <a:ext cx="5529263" cy="3104388"/>
          </a:xfrm>
        </p:spPr>
        <p:txBody>
          <a:bodyPr vert="horz" anchor="ctr"/>
          <a:lstStyle>
            <a:lvl1pPr algn="l">
              <a:defRPr sz="5200">
                <a:solidFill>
                  <a:schemeClr val="bg1"/>
                </a:solidFill>
              </a:defRPr>
            </a:lvl1pPr>
          </a:lstStyle>
          <a:p>
            <a:r>
              <a:rPr lang="en-US"/>
              <a:t>Hero statement </a:t>
            </a:r>
            <a:br>
              <a:rPr lang="en-US"/>
            </a:br>
            <a:r>
              <a:rPr lang="en-US"/>
              <a:t>or divider title</a:t>
            </a:r>
          </a:p>
        </p:txBody>
      </p:sp>
      <p:sp>
        <p:nvSpPr>
          <p:cNvPr id="3" name="Footnote">
            <a:extLst>
              <a:ext uri="{FF2B5EF4-FFF2-40B4-BE49-F238E27FC236}">
                <a16:creationId xmlns:a16="http://schemas.microsoft.com/office/drawing/2014/main" id="{DCF3909C-280A-33ED-4DC2-492658F7BFE2}"/>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Logo placeholder">
            <a:extLst>
              <a:ext uri="{FF2B5EF4-FFF2-40B4-BE49-F238E27FC236}">
                <a16:creationId xmlns:a16="http://schemas.microsoft.com/office/drawing/2014/main" id="{5203AF7E-2025-2028-71C6-C26904F026F3}"/>
              </a:ext>
            </a:extLst>
          </p:cNvPr>
          <p:cNvSpPr/>
          <p:nvPr/>
        </p:nvSpPr>
        <p:spPr>
          <a:xfrm>
            <a:off x="453899" y="6340494"/>
            <a:ext cx="1203632"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9108043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Divider/Statement Half Imag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413F3A1-D737-EA94-B086-251BD1B6227C}"/>
              </a:ext>
            </a:extLst>
          </p:cNvPr>
          <p:cNvSpPr>
            <a:spLocks noGrp="1"/>
          </p:cNvSpPr>
          <p:nvPr>
            <p:ph type="pic" sz="quarter" idx="10"/>
          </p:nvPr>
        </p:nvSpPr>
        <p:spPr>
          <a:xfrm>
            <a:off x="6096000" y="0"/>
            <a:ext cx="6096000" cy="6858000"/>
          </a:xfrm>
          <a:custGeom>
            <a:avLst/>
            <a:gdLst>
              <a:gd name="connsiteX0" fmla="*/ 4483576 w 6096000"/>
              <a:gd name="connsiteY0" fmla="*/ 529653 h 6858000"/>
              <a:gd name="connsiteX1" fmla="*/ 4483576 w 6096000"/>
              <a:gd name="connsiteY1" fmla="*/ 965260 h 6858000"/>
              <a:gd name="connsiteX2" fmla="*/ 4047470 w 6096000"/>
              <a:gd name="connsiteY2" fmla="*/ 965260 h 6858000"/>
              <a:gd name="connsiteX3" fmla="*/ 4047470 w 6096000"/>
              <a:gd name="connsiteY3" fmla="*/ 1659511 h 6858000"/>
              <a:gd name="connsiteX4" fmla="*/ 4483576 w 6096000"/>
              <a:gd name="connsiteY4" fmla="*/ 1659511 h 6858000"/>
              <a:gd name="connsiteX5" fmla="*/ 4483576 w 6096000"/>
              <a:gd name="connsiteY5" fmla="*/ 2095118 h 6858000"/>
              <a:gd name="connsiteX6" fmla="*/ 5177100 w 6096000"/>
              <a:gd name="connsiteY6" fmla="*/ 2095118 h 6858000"/>
              <a:gd name="connsiteX7" fmla="*/ 5177100 w 6096000"/>
              <a:gd name="connsiteY7" fmla="*/ 1659511 h 6858000"/>
              <a:gd name="connsiteX8" fmla="*/ 5612475 w 6096000"/>
              <a:gd name="connsiteY8" fmla="*/ 1659511 h 6858000"/>
              <a:gd name="connsiteX9" fmla="*/ 5612475 w 6096000"/>
              <a:gd name="connsiteY9" fmla="*/ 965260 h 6858000"/>
              <a:gd name="connsiteX10" fmla="*/ 5177100 w 6096000"/>
              <a:gd name="connsiteY10" fmla="*/ 965260 h 6858000"/>
              <a:gd name="connsiteX11" fmla="*/ 5177100 w 6096000"/>
              <a:gd name="connsiteY11" fmla="*/ 529653 h 6858000"/>
              <a:gd name="connsiteX12" fmla="*/ 0 w 6096000"/>
              <a:gd name="connsiteY12" fmla="*/ 0 h 6858000"/>
              <a:gd name="connsiteX13" fmla="*/ 6096000 w 6096000"/>
              <a:gd name="connsiteY13" fmla="*/ 0 h 6858000"/>
              <a:gd name="connsiteX14" fmla="*/ 6096000 w 6096000"/>
              <a:gd name="connsiteY14" fmla="*/ 6858000 h 6858000"/>
              <a:gd name="connsiteX15" fmla="*/ 0 w 609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58000">
                <a:moveTo>
                  <a:pt x="4483576" y="529653"/>
                </a:moveTo>
                <a:lnTo>
                  <a:pt x="4483576" y="965260"/>
                </a:lnTo>
                <a:lnTo>
                  <a:pt x="4047470" y="965260"/>
                </a:lnTo>
                <a:lnTo>
                  <a:pt x="4047470" y="1659511"/>
                </a:lnTo>
                <a:lnTo>
                  <a:pt x="4483576" y="1659511"/>
                </a:lnTo>
                <a:lnTo>
                  <a:pt x="4483576" y="2095118"/>
                </a:lnTo>
                <a:lnTo>
                  <a:pt x="5177100" y="2095118"/>
                </a:lnTo>
                <a:lnTo>
                  <a:pt x="5177100" y="1659511"/>
                </a:lnTo>
                <a:lnTo>
                  <a:pt x="5612475" y="1659511"/>
                </a:lnTo>
                <a:lnTo>
                  <a:pt x="5612475" y="965260"/>
                </a:lnTo>
                <a:lnTo>
                  <a:pt x="5177100" y="965260"/>
                </a:lnTo>
                <a:lnTo>
                  <a:pt x="5177100" y="529653"/>
                </a:lnTo>
                <a:close/>
                <a:moveTo>
                  <a:pt x="0" y="0"/>
                </a:moveTo>
                <a:lnTo>
                  <a:pt x="6096000" y="0"/>
                </a:lnTo>
                <a:lnTo>
                  <a:pt x="6096000" y="6858000"/>
                </a:lnTo>
                <a:lnTo>
                  <a:pt x="0" y="6858000"/>
                </a:lnTo>
                <a:close/>
              </a:path>
            </a:pathLst>
          </a:custGeom>
          <a:solidFill>
            <a:schemeClr val="bg1">
              <a:lumMod val="95000"/>
            </a:schemeClr>
          </a:solidFill>
        </p:spPr>
        <p:txBody>
          <a:bodyPr wrap="square">
            <a:noAutofit/>
          </a:bodyPr>
          <a:lstStyle>
            <a:lvl1pPr>
              <a:defRPr sz="1200"/>
            </a:lvl1pPr>
          </a:lstStyle>
          <a:p>
            <a:r>
              <a:rPr lang="en-US" dirty="0"/>
              <a:t>Click icon to add picture</a:t>
            </a:r>
          </a:p>
        </p:txBody>
      </p:sp>
      <p:sp>
        <p:nvSpPr>
          <p:cNvPr id="4" name="Footnote">
            <a:extLst>
              <a:ext uri="{FF2B5EF4-FFF2-40B4-BE49-F238E27FC236}">
                <a16:creationId xmlns:a16="http://schemas.microsoft.com/office/drawing/2014/main" id="{04910479-F331-F3F9-58C5-2C36F463DE16}"/>
              </a:ext>
            </a:extLst>
          </p:cNvPr>
          <p:cNvSpPr>
            <a:spLocks noGrp="1"/>
          </p:cNvSpPr>
          <p:nvPr>
            <p:ph type="body" sz="half" idx="2" hasCustomPrompt="1"/>
          </p:nvPr>
        </p:nvSpPr>
        <p:spPr>
          <a:xfrm>
            <a:off x="2378075" y="6306217"/>
            <a:ext cx="8404226"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457200" y="1876806"/>
            <a:ext cx="4570413" cy="3104388"/>
          </a:xfrm>
        </p:spPr>
        <p:txBody>
          <a:bodyPr vert="horz" anchor="ctr"/>
          <a:lstStyle>
            <a:lvl1pPr algn="l">
              <a:defRPr sz="5200">
                <a:solidFill>
                  <a:schemeClr val="bg1"/>
                </a:solidFill>
              </a:defRPr>
            </a:lvl1pPr>
          </a:lstStyle>
          <a:p>
            <a:r>
              <a:rPr lang="en-US"/>
              <a:t>Hero statement </a:t>
            </a:r>
            <a:br>
              <a:rPr lang="en-US"/>
            </a:br>
            <a:r>
              <a:rPr lang="en-US"/>
              <a:t>or divider title</a:t>
            </a:r>
          </a:p>
        </p:txBody>
      </p:sp>
      <p:sp>
        <p:nvSpPr>
          <p:cNvPr id="3" name="Logo placeholder">
            <a:extLst>
              <a:ext uri="{FF2B5EF4-FFF2-40B4-BE49-F238E27FC236}">
                <a16:creationId xmlns:a16="http://schemas.microsoft.com/office/drawing/2014/main" id="{3648AF78-E934-BE9E-974C-C4F7557DBC7D}"/>
              </a:ext>
            </a:extLst>
          </p:cNvPr>
          <p:cNvSpPr/>
          <p:nvPr/>
        </p:nvSpPr>
        <p:spPr>
          <a:xfrm>
            <a:off x="453899" y="6340494"/>
            <a:ext cx="1203632" cy="210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1935303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8192C13D-59B4-2DB5-4C00-0BE18706319B}"/>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Freeform 3">
            <a:extLst>
              <a:ext uri="{FF2B5EF4-FFF2-40B4-BE49-F238E27FC236}">
                <a16:creationId xmlns:a16="http://schemas.microsoft.com/office/drawing/2014/main" id="{BB7AEB5F-5A12-4849-8321-7BDC78220BA5}"/>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accent1"/>
          </a:solidFill>
          <a:ln w="15329" cap="flat">
            <a:noFill/>
            <a:prstDash val="solid"/>
            <a:miter/>
          </a:ln>
        </p:spPr>
        <p:txBody>
          <a:bodyPr rtlCol="0" anchor="ctr"/>
          <a:lstStyle/>
          <a:p>
            <a:endParaRPr lang="en-US" dirty="0">
              <a:solidFill>
                <a:schemeClr val="accent5"/>
              </a:solidFill>
            </a:endParaRPr>
          </a:p>
        </p:txBody>
      </p:sp>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rIns="0"/>
          <a:lstStyle>
            <a:lvl1pPr marL="0" indent="0">
              <a:lnSpc>
                <a:spcPct val="100000"/>
              </a:lnSpc>
              <a:buNone/>
              <a:defRPr sz="2800">
                <a:solidFill>
                  <a:schemeClr val="tx1"/>
                </a:solidFill>
                <a:latin typeface="+mj-lt"/>
              </a:defRPr>
            </a:lvl1pPr>
          </a:lstStyle>
          <a:p>
            <a:pPr lvl="0"/>
            <a:r>
              <a:rPr lang="en-US"/>
              <a:t>Click to add quote.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Tree>
    <p:extLst>
      <p:ext uri="{BB962C8B-B14F-4D97-AF65-F5344CB8AC3E}">
        <p14:creationId xmlns:p14="http://schemas.microsoft.com/office/powerpoint/2010/main" val="2230830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Pale Blue">
    <p:bg>
      <p:bgPr>
        <a:solidFill>
          <a:schemeClr val="bg2"/>
        </a:solidFill>
        <a:effectLst/>
      </p:bgPr>
    </p:bg>
    <p:spTree>
      <p:nvGrpSpPr>
        <p:cNvPr id="1" name=""/>
        <p:cNvGrpSpPr/>
        <p:nvPr/>
      </p:nvGrpSpPr>
      <p:grpSpPr>
        <a:xfrm>
          <a:off x="0" y="0"/>
          <a:ext cx="0" cy="0"/>
          <a:chOff x="0" y="0"/>
          <a:chExt cx="0" cy="0"/>
        </a:xfrm>
      </p:grpSpPr>
      <p:sp>
        <p:nvSpPr>
          <p:cNvPr id="2" name="Footnote">
            <a:extLst>
              <a:ext uri="{FF2B5EF4-FFF2-40B4-BE49-F238E27FC236}">
                <a16:creationId xmlns:a16="http://schemas.microsoft.com/office/drawing/2014/main" id="{612889D3-DFD5-63A6-1B12-8AEEE62D64F6}"/>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Freeform 3">
            <a:extLst>
              <a:ext uri="{FF2B5EF4-FFF2-40B4-BE49-F238E27FC236}">
                <a16:creationId xmlns:a16="http://schemas.microsoft.com/office/drawing/2014/main" id="{BB7AEB5F-5A12-4849-8321-7BDC78220BA5}"/>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accent1"/>
          </a:solidFill>
          <a:ln w="15329" cap="flat">
            <a:noFill/>
            <a:prstDash val="solid"/>
            <a:miter/>
          </a:ln>
        </p:spPr>
        <p:txBody>
          <a:bodyPr rtlCol="0" anchor="ctr"/>
          <a:lstStyle/>
          <a:p>
            <a:endParaRPr lang="en-US" dirty="0">
              <a:solidFill>
                <a:schemeClr val="accent5"/>
              </a:solidFill>
            </a:endParaRPr>
          </a:p>
        </p:txBody>
      </p:sp>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rIns="0"/>
          <a:lstStyle>
            <a:lvl1pPr marL="0" indent="0">
              <a:lnSpc>
                <a:spcPct val="100000"/>
              </a:lnSpc>
              <a:buNone/>
              <a:defRPr sz="2800">
                <a:solidFill>
                  <a:schemeClr val="tx1"/>
                </a:solidFill>
                <a:latin typeface="+mj-lt"/>
              </a:defRPr>
            </a:lvl1pPr>
          </a:lstStyle>
          <a:p>
            <a:pPr lvl="0"/>
            <a:r>
              <a:rPr lang="en-US"/>
              <a:t>Click to add quote.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Tree>
    <p:extLst>
      <p:ext uri="{BB962C8B-B14F-4D97-AF65-F5344CB8AC3E}">
        <p14:creationId xmlns:p14="http://schemas.microsoft.com/office/powerpoint/2010/main" val="199146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A65EAF-698D-7251-841F-30161F7FBDB7}"/>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2" name="Footnote">
            <a:extLst>
              <a:ext uri="{FF2B5EF4-FFF2-40B4-BE49-F238E27FC236}">
                <a16:creationId xmlns:a16="http://schemas.microsoft.com/office/drawing/2014/main" id="{6F0041D9-3FA1-92DE-ACBE-C163D177D470}"/>
              </a:ext>
            </a:extLst>
          </p:cNvPr>
          <p:cNvSpPr>
            <a:spLocks noGrp="1"/>
          </p:cNvSpPr>
          <p:nvPr>
            <p:ph type="body" sz="half" idx="2" hasCustomPrompt="1"/>
          </p:nvPr>
        </p:nvSpPr>
        <p:spPr>
          <a:xfrm>
            <a:off x="453898" y="6306217"/>
            <a:ext cx="10328403"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3" name="Freeform 12">
            <a:extLst>
              <a:ext uri="{FF2B5EF4-FFF2-40B4-BE49-F238E27FC236}">
                <a16:creationId xmlns:a16="http://schemas.microsoft.com/office/drawing/2014/main" id="{5D20399E-76CF-2149-B65E-025FF7F7B6B3}"/>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bg1">
              <a:lumMod val="95000"/>
            </a:schemeClr>
          </a:solidFill>
          <a:ln w="15329" cap="flat">
            <a:noFill/>
            <a:prstDash val="solid"/>
            <a:miter/>
          </a:ln>
        </p:spPr>
        <p:txBody>
          <a:bodyPr rtlCol="0" anchor="ctr"/>
          <a:lstStyle/>
          <a:p>
            <a:endParaRPr lang="en-US" dirty="0"/>
          </a:p>
        </p:txBody>
      </p:sp>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rIns="0"/>
          <a:lstStyle>
            <a:lvl1pPr marL="0" indent="0">
              <a:lnSpc>
                <a:spcPct val="100000"/>
              </a:lnSpc>
              <a:buNone/>
              <a:defRPr sz="2800">
                <a:solidFill>
                  <a:schemeClr val="bg1"/>
                </a:solidFill>
                <a:latin typeface="+mj-lt"/>
              </a:defRPr>
            </a:lvl1pPr>
          </a:lstStyle>
          <a:p>
            <a:pPr lvl="0"/>
            <a:r>
              <a:rPr lang="en-US"/>
              <a:t>Click to add quote.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Tree>
    <p:extLst>
      <p:ext uri="{BB962C8B-B14F-4D97-AF65-F5344CB8AC3E}">
        <p14:creationId xmlns:p14="http://schemas.microsoft.com/office/powerpoint/2010/main" val="12234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Light Blue">
    <p:bg>
      <p:bgPr>
        <a:solidFill>
          <a:schemeClr val="bg2"/>
        </a:solidFill>
        <a:effectLst/>
      </p:bgPr>
    </p:bg>
    <p:spTree>
      <p:nvGrpSpPr>
        <p:cNvPr id="1" name=""/>
        <p:cNvGrpSpPr/>
        <p:nvPr/>
      </p:nvGrpSpPr>
      <p:grpSpPr>
        <a:xfrm>
          <a:off x="0" y="0"/>
          <a:ext cx="0" cy="0"/>
          <a:chOff x="0" y="0"/>
          <a:chExt cx="0" cy="0"/>
        </a:xfrm>
      </p:grpSpPr>
      <p:sp>
        <p:nvSpPr>
          <p:cNvPr id="3" name="Footnote">
            <a:extLst>
              <a:ext uri="{FF2B5EF4-FFF2-40B4-BE49-F238E27FC236}">
                <a16:creationId xmlns:a16="http://schemas.microsoft.com/office/drawing/2014/main" id="{E8226BEE-A6E9-6720-67F6-09EB11BE54E6}"/>
              </a:ext>
            </a:extLst>
          </p:cNvPr>
          <p:cNvSpPr>
            <a:spLocks noGrp="1"/>
          </p:cNvSpPr>
          <p:nvPr>
            <p:ph type="body" sz="half" idx="2" hasCustomPrompt="1"/>
          </p:nvPr>
        </p:nvSpPr>
        <p:spPr>
          <a:xfrm>
            <a:off x="457200" y="6306217"/>
            <a:ext cx="10325101" cy="266362"/>
          </a:xfrm>
        </p:spPr>
        <p:txBody>
          <a:bodyPr rIns="0" anchor="b" anchorCtr="0"/>
          <a:lstStyle>
            <a:lvl1pPr marL="0" indent="0" algn="l">
              <a:spcBef>
                <a:spcPts val="0"/>
              </a:spcBef>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8" name="Text Placeholder 4">
            <a:extLst>
              <a:ext uri="{FF2B5EF4-FFF2-40B4-BE49-F238E27FC236}">
                <a16:creationId xmlns:a16="http://schemas.microsoft.com/office/drawing/2014/main" id="{3E72A170-D4CA-78E9-DEDB-E274A1E5F391}"/>
              </a:ext>
            </a:extLst>
          </p:cNvPr>
          <p:cNvSpPr>
            <a:spLocks noGrp="1"/>
          </p:cNvSpPr>
          <p:nvPr>
            <p:ph type="body" sz="quarter" idx="10"/>
          </p:nvPr>
        </p:nvSpPr>
        <p:spPr>
          <a:xfrm>
            <a:off x="457200" y="1694049"/>
            <a:ext cx="11280775" cy="4313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0509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Quote Coral">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A65EAF-698D-7251-841F-30161F7FBDB7}"/>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2" name="Footnote">
            <a:extLst>
              <a:ext uri="{FF2B5EF4-FFF2-40B4-BE49-F238E27FC236}">
                <a16:creationId xmlns:a16="http://schemas.microsoft.com/office/drawing/2014/main" id="{F86DE083-CE70-CD7A-F21F-5DECA65CEDF8}"/>
              </a:ext>
            </a:extLst>
          </p:cNvPr>
          <p:cNvSpPr>
            <a:spLocks noGrp="1"/>
          </p:cNvSpPr>
          <p:nvPr>
            <p:ph type="body" sz="half" idx="2" hasCustomPrompt="1"/>
          </p:nvPr>
        </p:nvSpPr>
        <p:spPr>
          <a:xfrm>
            <a:off x="453898" y="6306217"/>
            <a:ext cx="10328403" cy="266362"/>
          </a:xfrm>
        </p:spPr>
        <p:txBody>
          <a:bodyPr rIns="0" anchor="b" anchorCtr="0"/>
          <a:lstStyle>
            <a:lvl1pPr marL="0" indent="0" algn="l">
              <a:spcBef>
                <a:spcPts val="0"/>
              </a:spcBef>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3" name="Freeform 12">
            <a:extLst>
              <a:ext uri="{FF2B5EF4-FFF2-40B4-BE49-F238E27FC236}">
                <a16:creationId xmlns:a16="http://schemas.microsoft.com/office/drawing/2014/main" id="{5D20399E-76CF-2149-B65E-025FF7F7B6B3}"/>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tx1"/>
          </a:solidFill>
          <a:ln w="15329" cap="flat">
            <a:noFill/>
            <a:prstDash val="solid"/>
            <a:miter/>
          </a:ln>
        </p:spPr>
        <p:txBody>
          <a:bodyPr rtlCol="0" anchor="ctr"/>
          <a:lstStyle/>
          <a:p>
            <a:endParaRPr lang="en-US" dirty="0"/>
          </a:p>
        </p:txBody>
      </p:sp>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rIns="0"/>
          <a:lstStyle>
            <a:lvl1pPr marL="0" indent="0">
              <a:lnSpc>
                <a:spcPct val="100000"/>
              </a:lnSpc>
              <a:buNone/>
              <a:defRPr sz="2800">
                <a:solidFill>
                  <a:schemeClr val="bg1"/>
                </a:solidFill>
                <a:latin typeface="+mj-lt"/>
              </a:defRPr>
            </a:lvl1pPr>
          </a:lstStyle>
          <a:p>
            <a:pPr lvl="0"/>
            <a:r>
              <a:rPr lang="en-US"/>
              <a:t>Click to add quote.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Tree>
    <p:extLst>
      <p:ext uri="{BB962C8B-B14F-4D97-AF65-F5344CB8AC3E}">
        <p14:creationId xmlns:p14="http://schemas.microsoft.com/office/powerpoint/2010/main" val="19195285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C50D8A5-FB2C-98D8-9E5F-3DE8F990625D}"/>
              </a:ext>
            </a:extLst>
          </p:cNvPr>
          <p:cNvSpPr>
            <a:spLocks noGrp="1"/>
          </p:cNvSpPr>
          <p:nvPr>
            <p:ph type="body" sz="quarter" idx="11" hasCustomPrompt="1"/>
          </p:nvPr>
        </p:nvSpPr>
        <p:spPr>
          <a:xfrm>
            <a:off x="457200" y="5143500"/>
            <a:ext cx="11277600" cy="1397000"/>
          </a:xfrm>
        </p:spPr>
        <p:txBody>
          <a:bodyPr anchor="b"/>
          <a:lstStyle>
            <a:lvl1pPr>
              <a:spcBef>
                <a:spcPts val="0"/>
              </a:spcBef>
              <a:defRPr sz="900">
                <a:solidFill>
                  <a:schemeClr val="bg1">
                    <a:lumMod val="50000"/>
                  </a:schemeClr>
                </a:solidFill>
                <a:latin typeface="+mn-lt"/>
              </a:defRPr>
            </a:lvl1pPr>
            <a:lvl2pPr>
              <a:spcBef>
                <a:spcPts val="0"/>
              </a:spcBef>
              <a:defRPr sz="900">
                <a:latin typeface="+mn-lt"/>
              </a:defRPr>
            </a:lvl2pPr>
            <a:lvl3pPr>
              <a:spcBef>
                <a:spcPts val="0"/>
              </a:spcBef>
              <a:defRPr sz="900">
                <a:latin typeface="+mn-lt"/>
              </a:defRPr>
            </a:lvl3pPr>
            <a:lvl4pPr>
              <a:spcBef>
                <a:spcPts val="0"/>
              </a:spcBef>
              <a:defRPr sz="900">
                <a:latin typeface="+mn-lt"/>
              </a:defRPr>
            </a:lvl4pPr>
            <a:lvl5pPr>
              <a:spcBef>
                <a:spcPts val="0"/>
              </a:spcBef>
              <a:defRPr sz="900">
                <a:latin typeface="+mn-lt"/>
              </a:defRPr>
            </a:lvl5pPr>
          </a:lstStyle>
          <a:p>
            <a:pPr>
              <a:lnSpc>
                <a:spcPct val="110000"/>
              </a:lnSpc>
            </a:pPr>
            <a:r>
              <a:rPr lang="en-US" sz="900" dirty="0">
                <a:solidFill>
                  <a:schemeClr val="bg1">
                    <a:lumMod val="50000"/>
                  </a:schemeClr>
                </a:solidFill>
              </a:rPr>
              <a:t>Legal disclosure</a:t>
            </a:r>
            <a:br>
              <a:rPr lang="en-US" sz="900" dirty="0">
                <a:solidFill>
                  <a:schemeClr val="bg1">
                    <a:lumMod val="50000"/>
                  </a:schemeClr>
                </a:solidFill>
              </a:rPr>
            </a:br>
            <a:r>
              <a:rPr lang="en-US" sz="900" dirty="0">
                <a:solidFill>
                  <a:schemeClr val="bg1">
                    <a:lumMod val="50000"/>
                  </a:schemeClr>
                </a:solidFill>
                <a:latin typeface="+mn-lt"/>
              </a:rPr>
              <a:t>Lorem ipsum dolor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consectetuer</a:t>
            </a:r>
            <a:r>
              <a:rPr lang="en-US" sz="900" dirty="0">
                <a:solidFill>
                  <a:schemeClr val="bg1">
                    <a:lumMod val="50000"/>
                  </a:schemeClr>
                </a:solidFill>
                <a:latin typeface="+mn-lt"/>
              </a:rPr>
              <a:t> </a:t>
            </a:r>
            <a:r>
              <a:rPr lang="en-US" sz="900" dirty="0" err="1">
                <a:solidFill>
                  <a:schemeClr val="bg1">
                    <a:lumMod val="50000"/>
                  </a:schemeClr>
                </a:solidFill>
                <a:latin typeface="+mn-lt"/>
              </a:rPr>
              <a:t>adipiscing</a:t>
            </a:r>
            <a:r>
              <a:rPr lang="en-US" sz="900" dirty="0">
                <a:solidFill>
                  <a:schemeClr val="bg1">
                    <a:lumMod val="50000"/>
                  </a:schemeClr>
                </a:solidFill>
                <a:latin typeface="+mn-lt"/>
              </a:rPr>
              <a:t> </a:t>
            </a:r>
            <a:r>
              <a:rPr lang="en-US" sz="900" dirty="0" err="1">
                <a:solidFill>
                  <a:schemeClr val="bg1">
                    <a:lumMod val="50000"/>
                  </a:schemeClr>
                </a:solidFill>
                <a:latin typeface="+mn-lt"/>
              </a:rPr>
              <a:t>elit</a:t>
            </a:r>
            <a:r>
              <a:rPr lang="en-US" sz="900" dirty="0">
                <a:solidFill>
                  <a:schemeClr val="bg1">
                    <a:lumMod val="50000"/>
                  </a:schemeClr>
                </a:solidFill>
                <a:latin typeface="+mn-lt"/>
              </a:rPr>
              <a:t>. Maecenas </a:t>
            </a:r>
            <a:r>
              <a:rPr lang="en-US" sz="900" dirty="0" err="1">
                <a:solidFill>
                  <a:schemeClr val="bg1">
                    <a:lumMod val="50000"/>
                  </a:schemeClr>
                </a:solidFill>
                <a:latin typeface="+mn-lt"/>
              </a:rPr>
              <a:t>porttitor</a:t>
            </a:r>
            <a:r>
              <a:rPr lang="en-US" sz="900" dirty="0">
                <a:solidFill>
                  <a:schemeClr val="bg1">
                    <a:lumMod val="50000"/>
                  </a:schemeClr>
                </a:solidFill>
                <a:latin typeface="+mn-lt"/>
              </a:rPr>
              <a:t> </a:t>
            </a:r>
            <a:r>
              <a:rPr lang="en-US" sz="900" dirty="0" err="1">
                <a:solidFill>
                  <a:schemeClr val="bg1">
                    <a:lumMod val="50000"/>
                  </a:schemeClr>
                </a:solidFill>
                <a:latin typeface="+mn-lt"/>
              </a:rPr>
              <a:t>congue</a:t>
            </a:r>
            <a:r>
              <a:rPr lang="en-US" sz="900" dirty="0">
                <a:solidFill>
                  <a:schemeClr val="bg1">
                    <a:lumMod val="50000"/>
                  </a:schemeClr>
                </a:solidFill>
                <a:latin typeface="+mn-lt"/>
              </a:rPr>
              <a:t> </a:t>
            </a:r>
            <a:r>
              <a:rPr lang="en-US" sz="900" dirty="0" err="1">
                <a:solidFill>
                  <a:schemeClr val="bg1">
                    <a:lumMod val="50000"/>
                  </a:schemeClr>
                </a:solidFill>
                <a:latin typeface="+mn-lt"/>
              </a:rPr>
              <a:t>massa</a:t>
            </a:r>
            <a:r>
              <a:rPr lang="en-US" sz="900" dirty="0">
                <a:solidFill>
                  <a:schemeClr val="bg1">
                    <a:lumMod val="50000"/>
                  </a:schemeClr>
                </a:solidFill>
                <a:latin typeface="+mn-lt"/>
              </a:rPr>
              <a:t>. </a:t>
            </a:r>
            <a:r>
              <a:rPr lang="en-US" sz="900" dirty="0" err="1">
                <a:solidFill>
                  <a:schemeClr val="bg1">
                    <a:lumMod val="50000"/>
                  </a:schemeClr>
                </a:solidFill>
                <a:latin typeface="+mn-lt"/>
              </a:rPr>
              <a:t>Fusce</a:t>
            </a:r>
            <a:r>
              <a:rPr lang="en-US" sz="900" dirty="0">
                <a:solidFill>
                  <a:schemeClr val="bg1">
                    <a:lumMod val="50000"/>
                  </a:schemeClr>
                </a:solidFill>
                <a:latin typeface="+mn-lt"/>
              </a:rPr>
              <a:t> </a:t>
            </a:r>
            <a:r>
              <a:rPr lang="en-US" sz="900" dirty="0" err="1">
                <a:solidFill>
                  <a:schemeClr val="bg1">
                    <a:lumMod val="50000"/>
                  </a:schemeClr>
                </a:solidFill>
                <a:latin typeface="+mn-lt"/>
              </a:rPr>
              <a:t>posuere</a:t>
            </a:r>
            <a:r>
              <a:rPr lang="en-US" sz="900" dirty="0">
                <a:solidFill>
                  <a:schemeClr val="bg1">
                    <a:lumMod val="50000"/>
                  </a:schemeClr>
                </a:solidFill>
                <a:latin typeface="+mn-lt"/>
              </a:rPr>
              <a:t>, magna sed pulvinar </a:t>
            </a:r>
            <a:r>
              <a:rPr lang="en-US" sz="900" dirty="0" err="1">
                <a:solidFill>
                  <a:schemeClr val="bg1">
                    <a:lumMod val="50000"/>
                  </a:schemeClr>
                </a:solidFill>
                <a:latin typeface="+mn-lt"/>
              </a:rPr>
              <a:t>ultricies</a:t>
            </a:r>
            <a:r>
              <a:rPr lang="en-US" sz="900" dirty="0">
                <a:solidFill>
                  <a:schemeClr val="bg1">
                    <a:lumMod val="50000"/>
                  </a:schemeClr>
                </a:solidFill>
                <a:latin typeface="+mn-lt"/>
              </a:rPr>
              <a:t>, </a:t>
            </a:r>
            <a:r>
              <a:rPr lang="en-US" sz="900" dirty="0" err="1">
                <a:solidFill>
                  <a:schemeClr val="bg1">
                    <a:lumMod val="50000"/>
                  </a:schemeClr>
                </a:solidFill>
                <a:latin typeface="+mn-lt"/>
              </a:rPr>
              <a:t>purus</a:t>
            </a:r>
            <a:r>
              <a:rPr lang="en-US" sz="900" dirty="0">
                <a:solidFill>
                  <a:schemeClr val="bg1">
                    <a:lumMod val="50000"/>
                  </a:schemeClr>
                </a:solidFill>
                <a:latin typeface="+mn-lt"/>
              </a:rPr>
              <a:t> </a:t>
            </a:r>
            <a:r>
              <a:rPr lang="en-US" sz="900" dirty="0" err="1">
                <a:solidFill>
                  <a:schemeClr val="bg1">
                    <a:lumMod val="50000"/>
                  </a:schemeClr>
                </a:solidFill>
                <a:latin typeface="+mn-lt"/>
              </a:rPr>
              <a:t>lectus</a:t>
            </a:r>
            <a:r>
              <a:rPr lang="en-US" sz="900" dirty="0">
                <a:solidFill>
                  <a:schemeClr val="bg1">
                    <a:lumMod val="50000"/>
                  </a:schemeClr>
                </a:solidFill>
                <a:latin typeface="+mn-lt"/>
              </a:rPr>
              <a:t> </a:t>
            </a:r>
            <a:r>
              <a:rPr lang="en-US" sz="900" dirty="0" err="1">
                <a:solidFill>
                  <a:schemeClr val="bg1">
                    <a:lumMod val="50000"/>
                  </a:schemeClr>
                </a:solidFill>
                <a:latin typeface="+mn-lt"/>
              </a:rPr>
              <a:t>malesuada</a:t>
            </a:r>
            <a:r>
              <a:rPr lang="en-US" sz="900" dirty="0">
                <a:solidFill>
                  <a:schemeClr val="bg1">
                    <a:lumMod val="50000"/>
                  </a:schemeClr>
                </a:solidFill>
                <a:latin typeface="+mn-lt"/>
              </a:rPr>
              <a:t> libero,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commodo</a:t>
            </a:r>
            <a:r>
              <a:rPr lang="en-US" sz="900" dirty="0">
                <a:solidFill>
                  <a:schemeClr val="bg1">
                    <a:lumMod val="50000"/>
                  </a:schemeClr>
                </a:solidFill>
                <a:latin typeface="+mn-lt"/>
              </a:rPr>
              <a:t> magna eros </a:t>
            </a:r>
            <a:r>
              <a:rPr lang="en-US" sz="900" dirty="0" err="1">
                <a:solidFill>
                  <a:schemeClr val="bg1">
                    <a:lumMod val="50000"/>
                  </a:schemeClr>
                </a:solidFill>
                <a:latin typeface="+mn-lt"/>
              </a:rPr>
              <a:t>quis</a:t>
            </a:r>
            <a:r>
              <a:rPr lang="en-US" sz="900" dirty="0">
                <a:solidFill>
                  <a:schemeClr val="bg1">
                    <a:lumMod val="50000"/>
                  </a:schemeClr>
                </a:solidFill>
                <a:latin typeface="+mn-lt"/>
              </a:rPr>
              <a:t> </a:t>
            </a:r>
            <a:r>
              <a:rPr lang="en-US" sz="900" dirty="0" err="1">
                <a:solidFill>
                  <a:schemeClr val="bg1">
                    <a:lumMod val="50000"/>
                  </a:schemeClr>
                </a:solidFill>
                <a:latin typeface="+mn-lt"/>
              </a:rPr>
              <a:t>urna</a:t>
            </a:r>
            <a:r>
              <a:rPr lang="en-US" sz="900" dirty="0">
                <a:solidFill>
                  <a:schemeClr val="bg1">
                    <a:lumMod val="50000"/>
                  </a:schemeClr>
                </a:solidFill>
                <a:latin typeface="+mn-lt"/>
              </a:rPr>
              <a:t>. </a:t>
            </a:r>
            <a:r>
              <a:rPr lang="en-US" sz="900" dirty="0" err="1">
                <a:solidFill>
                  <a:schemeClr val="bg1">
                    <a:lumMod val="50000"/>
                  </a:schemeClr>
                </a:solidFill>
                <a:latin typeface="+mn-lt"/>
              </a:rPr>
              <a:t>Pellentesque</a:t>
            </a:r>
            <a:r>
              <a:rPr lang="en-US" sz="900" dirty="0">
                <a:solidFill>
                  <a:schemeClr val="bg1">
                    <a:lumMod val="50000"/>
                  </a:schemeClr>
                </a:solidFill>
                <a:latin typeface="+mn-lt"/>
              </a:rPr>
              <a:t> habitant </a:t>
            </a:r>
            <a:r>
              <a:rPr lang="en-US" sz="900" dirty="0" err="1">
                <a:solidFill>
                  <a:schemeClr val="bg1">
                    <a:lumMod val="50000"/>
                  </a:schemeClr>
                </a:solidFill>
                <a:latin typeface="+mn-lt"/>
              </a:rPr>
              <a:t>morbi</a:t>
            </a:r>
            <a:r>
              <a:rPr lang="en-US" sz="900" dirty="0">
                <a:solidFill>
                  <a:schemeClr val="bg1">
                    <a:lumMod val="50000"/>
                  </a:schemeClr>
                </a:solidFill>
                <a:latin typeface="+mn-lt"/>
              </a:rPr>
              <a:t> </a:t>
            </a:r>
            <a:r>
              <a:rPr lang="en-US" sz="900" dirty="0" err="1">
                <a:solidFill>
                  <a:schemeClr val="bg1">
                    <a:lumMod val="50000"/>
                  </a:schemeClr>
                </a:solidFill>
                <a:latin typeface="+mn-lt"/>
              </a:rPr>
              <a:t>tristique</a:t>
            </a:r>
            <a:r>
              <a:rPr lang="en-US" sz="900" dirty="0">
                <a:solidFill>
                  <a:schemeClr val="bg1">
                    <a:lumMod val="50000"/>
                  </a:schemeClr>
                </a:solidFill>
                <a:latin typeface="+mn-lt"/>
              </a:rPr>
              <a:t> </a:t>
            </a:r>
            <a:r>
              <a:rPr lang="en-US" sz="900" dirty="0" err="1">
                <a:solidFill>
                  <a:schemeClr val="bg1">
                    <a:lumMod val="50000"/>
                  </a:schemeClr>
                </a:solidFill>
                <a:latin typeface="+mn-lt"/>
              </a:rPr>
              <a:t>senectus</a:t>
            </a:r>
            <a:r>
              <a:rPr lang="en-US" sz="900" dirty="0">
                <a:solidFill>
                  <a:schemeClr val="bg1">
                    <a:lumMod val="50000"/>
                  </a:schemeClr>
                </a:solidFill>
                <a:latin typeface="+mn-lt"/>
              </a:rPr>
              <a:t> et </a:t>
            </a:r>
            <a:r>
              <a:rPr lang="en-US" sz="900" dirty="0" err="1">
                <a:solidFill>
                  <a:schemeClr val="bg1">
                    <a:lumMod val="50000"/>
                  </a:schemeClr>
                </a:solidFill>
                <a:latin typeface="+mn-lt"/>
              </a:rPr>
              <a:t>netus</a:t>
            </a:r>
            <a:r>
              <a:rPr lang="en-US" sz="900" dirty="0">
                <a:solidFill>
                  <a:schemeClr val="bg1">
                    <a:lumMod val="50000"/>
                  </a:schemeClr>
                </a:solidFill>
                <a:latin typeface="+mn-lt"/>
              </a:rPr>
              <a:t> et </a:t>
            </a:r>
            <a:r>
              <a:rPr lang="en-US" sz="900" dirty="0" err="1">
                <a:solidFill>
                  <a:schemeClr val="bg1">
                    <a:lumMod val="50000"/>
                  </a:schemeClr>
                </a:solidFill>
                <a:latin typeface="+mn-lt"/>
              </a:rPr>
              <a:t>malesuada</a:t>
            </a:r>
            <a:r>
              <a:rPr lang="en-US" sz="900" dirty="0">
                <a:solidFill>
                  <a:schemeClr val="bg1">
                    <a:lumMod val="50000"/>
                  </a:schemeClr>
                </a:solidFill>
                <a:latin typeface="+mn-lt"/>
              </a:rPr>
              <a:t> fames ac </a:t>
            </a:r>
            <a:r>
              <a:rPr lang="en-US" sz="900" dirty="0" err="1">
                <a:solidFill>
                  <a:schemeClr val="bg1">
                    <a:lumMod val="50000"/>
                  </a:schemeClr>
                </a:solidFill>
                <a:latin typeface="+mn-lt"/>
              </a:rPr>
              <a:t>turpis</a:t>
            </a:r>
            <a:r>
              <a:rPr lang="en-US" sz="900" dirty="0">
                <a:solidFill>
                  <a:schemeClr val="bg1">
                    <a:lumMod val="50000"/>
                  </a:schemeClr>
                </a:solidFill>
                <a:latin typeface="+mn-lt"/>
              </a:rPr>
              <a:t> </a:t>
            </a:r>
            <a:r>
              <a:rPr lang="en-US" sz="900" dirty="0" err="1">
                <a:solidFill>
                  <a:schemeClr val="bg1">
                    <a:lumMod val="50000"/>
                  </a:schemeClr>
                </a:solidFill>
                <a:latin typeface="+mn-lt"/>
              </a:rPr>
              <a:t>egestas</a:t>
            </a:r>
            <a:r>
              <a:rPr lang="en-US" sz="900" dirty="0">
                <a:solidFill>
                  <a:schemeClr val="bg1">
                    <a:lumMod val="50000"/>
                  </a:schemeClr>
                </a:solidFill>
                <a:latin typeface="+mn-lt"/>
              </a:rPr>
              <a:t>. Proin pharetra </a:t>
            </a:r>
            <a:r>
              <a:rPr lang="en-US" sz="900" dirty="0" err="1">
                <a:solidFill>
                  <a:schemeClr val="bg1">
                    <a:lumMod val="50000"/>
                  </a:schemeClr>
                </a:solidFill>
                <a:latin typeface="+mn-lt"/>
              </a:rPr>
              <a:t>nonummy</a:t>
            </a:r>
            <a:r>
              <a:rPr lang="en-US" sz="900" dirty="0">
                <a:solidFill>
                  <a:schemeClr val="bg1">
                    <a:lumMod val="50000"/>
                  </a:schemeClr>
                </a:solidFill>
                <a:latin typeface="+mn-lt"/>
              </a:rPr>
              <a:t> </a:t>
            </a:r>
            <a:r>
              <a:rPr lang="en-US" sz="900" dirty="0" err="1">
                <a:solidFill>
                  <a:schemeClr val="bg1">
                    <a:lumMod val="50000"/>
                  </a:schemeClr>
                </a:solidFill>
                <a:latin typeface="+mn-lt"/>
              </a:rPr>
              <a:t>pede</a:t>
            </a:r>
            <a:r>
              <a:rPr lang="en-US" sz="900" dirty="0">
                <a:solidFill>
                  <a:schemeClr val="bg1">
                    <a:lumMod val="50000"/>
                  </a:schemeClr>
                </a:solidFill>
                <a:latin typeface="+mn-lt"/>
              </a:rPr>
              <a:t>. </a:t>
            </a:r>
            <a:r>
              <a:rPr lang="en-US" sz="900" dirty="0" err="1">
                <a:solidFill>
                  <a:schemeClr val="bg1">
                    <a:lumMod val="50000"/>
                  </a:schemeClr>
                </a:solidFill>
                <a:latin typeface="+mn-lt"/>
              </a:rPr>
              <a:t>Mauris</a:t>
            </a:r>
            <a:r>
              <a:rPr lang="en-US" sz="900" dirty="0">
                <a:solidFill>
                  <a:schemeClr val="bg1">
                    <a:lumMod val="50000"/>
                  </a:schemeClr>
                </a:solidFill>
                <a:latin typeface="+mn-lt"/>
              </a:rPr>
              <a:t> et </a:t>
            </a:r>
            <a:r>
              <a:rPr lang="en-US" sz="900" dirty="0" err="1">
                <a:solidFill>
                  <a:schemeClr val="bg1">
                    <a:lumMod val="50000"/>
                  </a:schemeClr>
                </a:solidFill>
                <a:latin typeface="+mn-lt"/>
              </a:rPr>
              <a:t>orci</a:t>
            </a:r>
            <a:r>
              <a:rPr lang="en-US" sz="900" dirty="0">
                <a:solidFill>
                  <a:schemeClr val="bg1">
                    <a:lumMod val="50000"/>
                  </a:schemeClr>
                </a:solidFill>
                <a:latin typeface="+mn-lt"/>
              </a:rPr>
              <a:t>. Lorem ipsum dolor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consectetuer</a:t>
            </a:r>
            <a:r>
              <a:rPr lang="en-US" sz="900" dirty="0">
                <a:solidFill>
                  <a:schemeClr val="bg1">
                    <a:lumMod val="50000"/>
                  </a:schemeClr>
                </a:solidFill>
                <a:latin typeface="+mn-lt"/>
              </a:rPr>
              <a:t> </a:t>
            </a:r>
            <a:r>
              <a:rPr lang="en-US" sz="900" dirty="0" err="1">
                <a:solidFill>
                  <a:schemeClr val="bg1">
                    <a:lumMod val="50000"/>
                  </a:schemeClr>
                </a:solidFill>
                <a:latin typeface="+mn-lt"/>
              </a:rPr>
              <a:t>adipiscing</a:t>
            </a:r>
            <a:r>
              <a:rPr lang="en-US" sz="900" dirty="0">
                <a:solidFill>
                  <a:schemeClr val="bg1">
                    <a:lumMod val="50000"/>
                  </a:schemeClr>
                </a:solidFill>
                <a:latin typeface="+mn-lt"/>
              </a:rPr>
              <a:t> </a:t>
            </a:r>
            <a:r>
              <a:rPr lang="en-US" sz="900" dirty="0" err="1">
                <a:solidFill>
                  <a:schemeClr val="bg1">
                    <a:lumMod val="50000"/>
                  </a:schemeClr>
                </a:solidFill>
                <a:latin typeface="+mn-lt"/>
              </a:rPr>
              <a:t>elit</a:t>
            </a:r>
            <a:r>
              <a:rPr lang="en-US" sz="900" dirty="0">
                <a:solidFill>
                  <a:schemeClr val="bg1">
                    <a:lumMod val="50000"/>
                  </a:schemeClr>
                </a:solidFill>
                <a:latin typeface="+mn-lt"/>
              </a:rPr>
              <a:t>. Maecenas </a:t>
            </a:r>
            <a:r>
              <a:rPr lang="en-US" sz="900" dirty="0" err="1">
                <a:solidFill>
                  <a:schemeClr val="bg1">
                    <a:lumMod val="50000"/>
                  </a:schemeClr>
                </a:solidFill>
                <a:latin typeface="+mn-lt"/>
              </a:rPr>
              <a:t>porttitor</a:t>
            </a:r>
            <a:r>
              <a:rPr lang="en-US" sz="900" dirty="0">
                <a:solidFill>
                  <a:schemeClr val="bg1">
                    <a:lumMod val="50000"/>
                  </a:schemeClr>
                </a:solidFill>
                <a:latin typeface="+mn-lt"/>
              </a:rPr>
              <a:t> </a:t>
            </a:r>
            <a:r>
              <a:rPr lang="en-US" sz="900" dirty="0" err="1">
                <a:solidFill>
                  <a:schemeClr val="bg1">
                    <a:lumMod val="50000"/>
                  </a:schemeClr>
                </a:solidFill>
                <a:latin typeface="+mn-lt"/>
              </a:rPr>
              <a:t>congue</a:t>
            </a:r>
            <a:r>
              <a:rPr lang="en-US" sz="900" dirty="0">
                <a:solidFill>
                  <a:schemeClr val="bg1">
                    <a:lumMod val="50000"/>
                  </a:schemeClr>
                </a:solidFill>
                <a:latin typeface="+mn-lt"/>
              </a:rPr>
              <a:t> </a:t>
            </a:r>
            <a:r>
              <a:rPr lang="en-US" sz="900" dirty="0" err="1">
                <a:solidFill>
                  <a:schemeClr val="bg1">
                    <a:lumMod val="50000"/>
                  </a:schemeClr>
                </a:solidFill>
                <a:latin typeface="+mn-lt"/>
              </a:rPr>
              <a:t>massa</a:t>
            </a:r>
            <a:r>
              <a:rPr lang="en-US" sz="900" dirty="0">
                <a:solidFill>
                  <a:schemeClr val="bg1">
                    <a:lumMod val="50000"/>
                  </a:schemeClr>
                </a:solidFill>
                <a:latin typeface="+mn-lt"/>
              </a:rPr>
              <a:t>. </a:t>
            </a:r>
            <a:r>
              <a:rPr lang="en-US" sz="900" dirty="0" err="1">
                <a:solidFill>
                  <a:schemeClr val="bg1">
                    <a:lumMod val="50000"/>
                  </a:schemeClr>
                </a:solidFill>
                <a:latin typeface="+mn-lt"/>
              </a:rPr>
              <a:t>Fusce</a:t>
            </a:r>
            <a:r>
              <a:rPr lang="en-US" sz="900" dirty="0">
                <a:solidFill>
                  <a:schemeClr val="bg1">
                    <a:lumMod val="50000"/>
                  </a:schemeClr>
                </a:solidFill>
                <a:latin typeface="+mn-lt"/>
              </a:rPr>
              <a:t> </a:t>
            </a:r>
            <a:r>
              <a:rPr lang="en-US" sz="900" dirty="0" err="1">
                <a:solidFill>
                  <a:schemeClr val="bg1">
                    <a:lumMod val="50000"/>
                  </a:schemeClr>
                </a:solidFill>
                <a:latin typeface="+mn-lt"/>
              </a:rPr>
              <a:t>posuere</a:t>
            </a:r>
            <a:r>
              <a:rPr lang="en-US" sz="900" dirty="0">
                <a:solidFill>
                  <a:schemeClr val="bg1">
                    <a:lumMod val="50000"/>
                  </a:schemeClr>
                </a:solidFill>
                <a:latin typeface="+mn-lt"/>
              </a:rPr>
              <a:t>, magna sed pulvinar </a:t>
            </a:r>
            <a:r>
              <a:rPr lang="en-US" sz="900" dirty="0" err="1">
                <a:solidFill>
                  <a:schemeClr val="bg1">
                    <a:lumMod val="50000"/>
                  </a:schemeClr>
                </a:solidFill>
                <a:latin typeface="+mn-lt"/>
              </a:rPr>
              <a:t>ultricies</a:t>
            </a:r>
            <a:r>
              <a:rPr lang="en-US" sz="900" dirty="0">
                <a:solidFill>
                  <a:schemeClr val="bg1">
                    <a:lumMod val="50000"/>
                  </a:schemeClr>
                </a:solidFill>
                <a:latin typeface="+mn-lt"/>
              </a:rPr>
              <a:t>, </a:t>
            </a:r>
            <a:r>
              <a:rPr lang="en-US" sz="900" dirty="0" err="1">
                <a:solidFill>
                  <a:schemeClr val="bg1">
                    <a:lumMod val="50000"/>
                  </a:schemeClr>
                </a:solidFill>
                <a:latin typeface="+mn-lt"/>
              </a:rPr>
              <a:t>purus</a:t>
            </a:r>
            <a:r>
              <a:rPr lang="en-US" sz="900" dirty="0">
                <a:solidFill>
                  <a:schemeClr val="bg1">
                    <a:lumMod val="50000"/>
                  </a:schemeClr>
                </a:solidFill>
                <a:latin typeface="+mn-lt"/>
              </a:rPr>
              <a:t> </a:t>
            </a:r>
            <a:r>
              <a:rPr lang="en-US" sz="900" dirty="0" err="1">
                <a:solidFill>
                  <a:schemeClr val="bg1">
                    <a:lumMod val="50000"/>
                  </a:schemeClr>
                </a:solidFill>
                <a:latin typeface="+mn-lt"/>
              </a:rPr>
              <a:t>lectus</a:t>
            </a:r>
            <a:r>
              <a:rPr lang="en-US" sz="900" dirty="0">
                <a:solidFill>
                  <a:schemeClr val="bg1">
                    <a:lumMod val="50000"/>
                  </a:schemeClr>
                </a:solidFill>
                <a:latin typeface="+mn-lt"/>
              </a:rPr>
              <a:t> </a:t>
            </a:r>
            <a:r>
              <a:rPr lang="en-US" sz="900" dirty="0" err="1">
                <a:solidFill>
                  <a:schemeClr val="bg1">
                    <a:lumMod val="50000"/>
                  </a:schemeClr>
                </a:solidFill>
                <a:latin typeface="+mn-lt"/>
              </a:rPr>
              <a:t>malesuada</a:t>
            </a:r>
            <a:r>
              <a:rPr lang="en-US" sz="900" dirty="0">
                <a:solidFill>
                  <a:schemeClr val="bg1">
                    <a:lumMod val="50000"/>
                  </a:schemeClr>
                </a:solidFill>
                <a:latin typeface="+mn-lt"/>
              </a:rPr>
              <a:t> libero,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commodo</a:t>
            </a:r>
            <a:r>
              <a:rPr lang="en-US" sz="900" dirty="0">
                <a:solidFill>
                  <a:schemeClr val="bg1">
                    <a:lumMod val="50000"/>
                  </a:schemeClr>
                </a:solidFill>
                <a:latin typeface="+mn-lt"/>
              </a:rPr>
              <a:t> magna eros </a:t>
            </a:r>
            <a:r>
              <a:rPr lang="en-US" sz="900" dirty="0" err="1">
                <a:solidFill>
                  <a:schemeClr val="bg1">
                    <a:lumMod val="50000"/>
                  </a:schemeClr>
                </a:solidFill>
                <a:latin typeface="+mn-lt"/>
              </a:rPr>
              <a:t>quis</a:t>
            </a:r>
            <a:r>
              <a:rPr lang="en-US" sz="900" dirty="0">
                <a:solidFill>
                  <a:schemeClr val="bg1">
                    <a:lumMod val="50000"/>
                  </a:schemeClr>
                </a:solidFill>
                <a:latin typeface="+mn-lt"/>
              </a:rPr>
              <a:t> </a:t>
            </a:r>
            <a:r>
              <a:rPr lang="en-US" sz="900" dirty="0" err="1">
                <a:solidFill>
                  <a:schemeClr val="bg1">
                    <a:lumMod val="50000"/>
                  </a:schemeClr>
                </a:solidFill>
                <a:latin typeface="+mn-lt"/>
              </a:rPr>
              <a:t>urna</a:t>
            </a:r>
            <a:r>
              <a:rPr lang="en-US" sz="900" dirty="0">
                <a:solidFill>
                  <a:schemeClr val="bg1">
                    <a:lumMod val="50000"/>
                  </a:schemeClr>
                </a:solidFill>
                <a:latin typeface="+mn-lt"/>
              </a:rPr>
              <a:t>. </a:t>
            </a:r>
            <a:r>
              <a:rPr lang="en-US" sz="900" dirty="0" err="1">
                <a:solidFill>
                  <a:schemeClr val="bg1">
                    <a:lumMod val="50000"/>
                  </a:schemeClr>
                </a:solidFill>
                <a:latin typeface="+mn-lt"/>
              </a:rPr>
              <a:t>Pellentesque</a:t>
            </a:r>
            <a:r>
              <a:rPr lang="en-US" sz="900" dirty="0">
                <a:solidFill>
                  <a:schemeClr val="bg1">
                    <a:lumMod val="50000"/>
                  </a:schemeClr>
                </a:solidFill>
                <a:latin typeface="+mn-lt"/>
              </a:rPr>
              <a:t> habitant </a:t>
            </a:r>
            <a:r>
              <a:rPr lang="en-US" sz="900" dirty="0" err="1">
                <a:solidFill>
                  <a:schemeClr val="bg1">
                    <a:lumMod val="50000"/>
                  </a:schemeClr>
                </a:solidFill>
                <a:latin typeface="+mn-lt"/>
              </a:rPr>
              <a:t>morbi</a:t>
            </a:r>
            <a:r>
              <a:rPr lang="en-US" sz="900" dirty="0">
                <a:solidFill>
                  <a:schemeClr val="bg1">
                    <a:lumMod val="50000"/>
                  </a:schemeClr>
                </a:solidFill>
                <a:latin typeface="+mn-lt"/>
              </a:rPr>
              <a:t> </a:t>
            </a:r>
            <a:r>
              <a:rPr lang="en-US" sz="900" dirty="0" err="1">
                <a:solidFill>
                  <a:schemeClr val="bg1">
                    <a:lumMod val="50000"/>
                  </a:schemeClr>
                </a:solidFill>
                <a:latin typeface="+mn-lt"/>
              </a:rPr>
              <a:t>tristique</a:t>
            </a:r>
            <a:r>
              <a:rPr lang="en-US" sz="900" dirty="0">
                <a:solidFill>
                  <a:schemeClr val="bg1">
                    <a:lumMod val="50000"/>
                  </a:schemeClr>
                </a:solidFill>
                <a:latin typeface="+mn-lt"/>
              </a:rPr>
              <a:t> </a:t>
            </a:r>
            <a:r>
              <a:rPr lang="en-US" sz="900" dirty="0" err="1">
                <a:solidFill>
                  <a:schemeClr val="bg1">
                    <a:lumMod val="50000"/>
                  </a:schemeClr>
                </a:solidFill>
                <a:latin typeface="+mn-lt"/>
              </a:rPr>
              <a:t>senectus</a:t>
            </a:r>
            <a:r>
              <a:rPr lang="en-US" sz="900" dirty="0">
                <a:solidFill>
                  <a:schemeClr val="bg1">
                    <a:lumMod val="50000"/>
                  </a:schemeClr>
                </a:solidFill>
                <a:latin typeface="+mn-lt"/>
              </a:rPr>
              <a:t> et </a:t>
            </a:r>
            <a:r>
              <a:rPr lang="en-US" sz="900" dirty="0" err="1">
                <a:solidFill>
                  <a:schemeClr val="bg1">
                    <a:lumMod val="50000"/>
                  </a:schemeClr>
                </a:solidFill>
                <a:latin typeface="+mn-lt"/>
              </a:rPr>
              <a:t>netus</a:t>
            </a:r>
            <a:r>
              <a:rPr lang="en-US" sz="900" dirty="0">
                <a:solidFill>
                  <a:schemeClr val="bg1">
                    <a:lumMod val="50000"/>
                  </a:schemeClr>
                </a:solidFill>
                <a:latin typeface="+mn-lt"/>
              </a:rPr>
              <a:t> et </a:t>
            </a:r>
            <a:r>
              <a:rPr lang="en-US" sz="900" dirty="0" err="1">
                <a:solidFill>
                  <a:schemeClr val="bg1">
                    <a:lumMod val="50000"/>
                  </a:schemeClr>
                </a:solidFill>
                <a:latin typeface="+mn-lt"/>
              </a:rPr>
              <a:t>malesuada</a:t>
            </a:r>
            <a:r>
              <a:rPr lang="en-US" sz="900" dirty="0">
                <a:solidFill>
                  <a:schemeClr val="bg1">
                    <a:lumMod val="50000"/>
                  </a:schemeClr>
                </a:solidFill>
                <a:latin typeface="+mn-lt"/>
              </a:rPr>
              <a:t> fames ac </a:t>
            </a:r>
            <a:r>
              <a:rPr lang="en-US" sz="900" dirty="0" err="1">
                <a:solidFill>
                  <a:schemeClr val="bg1">
                    <a:lumMod val="50000"/>
                  </a:schemeClr>
                </a:solidFill>
                <a:latin typeface="+mn-lt"/>
              </a:rPr>
              <a:t>turpis</a:t>
            </a:r>
            <a:r>
              <a:rPr lang="en-US" sz="900" dirty="0">
                <a:solidFill>
                  <a:schemeClr val="bg1">
                    <a:lumMod val="50000"/>
                  </a:schemeClr>
                </a:solidFill>
                <a:latin typeface="+mn-lt"/>
              </a:rPr>
              <a:t> </a:t>
            </a:r>
            <a:r>
              <a:rPr lang="en-US" sz="900" dirty="0" err="1">
                <a:solidFill>
                  <a:schemeClr val="bg1">
                    <a:lumMod val="50000"/>
                  </a:schemeClr>
                </a:solidFill>
                <a:latin typeface="+mn-lt"/>
              </a:rPr>
              <a:t>egestas</a:t>
            </a:r>
            <a:r>
              <a:rPr lang="en-US" sz="900" dirty="0">
                <a:solidFill>
                  <a:schemeClr val="bg1">
                    <a:lumMod val="50000"/>
                  </a:schemeClr>
                </a:solidFill>
                <a:latin typeface="+mn-lt"/>
              </a:rPr>
              <a:t>. Proin pharetra </a:t>
            </a:r>
            <a:r>
              <a:rPr lang="en-US" sz="900" dirty="0" err="1">
                <a:solidFill>
                  <a:schemeClr val="bg1">
                    <a:lumMod val="50000"/>
                  </a:schemeClr>
                </a:solidFill>
                <a:latin typeface="+mn-lt"/>
              </a:rPr>
              <a:t>nonummy</a:t>
            </a:r>
            <a:r>
              <a:rPr lang="en-US" sz="900" dirty="0">
                <a:solidFill>
                  <a:schemeClr val="bg1">
                    <a:lumMod val="50000"/>
                  </a:schemeClr>
                </a:solidFill>
                <a:latin typeface="+mn-lt"/>
              </a:rPr>
              <a:t> </a:t>
            </a:r>
            <a:r>
              <a:rPr lang="en-US" sz="900" dirty="0" err="1">
                <a:solidFill>
                  <a:schemeClr val="bg1">
                    <a:lumMod val="50000"/>
                  </a:schemeClr>
                </a:solidFill>
                <a:latin typeface="+mn-lt"/>
              </a:rPr>
              <a:t>pede</a:t>
            </a:r>
            <a:r>
              <a:rPr lang="en-US" sz="900" dirty="0">
                <a:solidFill>
                  <a:schemeClr val="bg1">
                    <a:lumMod val="50000"/>
                  </a:schemeClr>
                </a:solidFill>
                <a:latin typeface="+mn-lt"/>
              </a:rPr>
              <a:t>. </a:t>
            </a:r>
            <a:r>
              <a:rPr lang="en-US" sz="900" dirty="0" err="1">
                <a:solidFill>
                  <a:schemeClr val="bg1">
                    <a:lumMod val="50000"/>
                  </a:schemeClr>
                </a:solidFill>
                <a:latin typeface="+mn-lt"/>
              </a:rPr>
              <a:t>Mauris</a:t>
            </a:r>
            <a:r>
              <a:rPr lang="en-US" sz="900" dirty="0">
                <a:solidFill>
                  <a:schemeClr val="bg1">
                    <a:lumMod val="50000"/>
                  </a:schemeClr>
                </a:solidFill>
                <a:latin typeface="+mn-lt"/>
              </a:rPr>
              <a:t> et </a:t>
            </a:r>
            <a:r>
              <a:rPr lang="en-US" sz="900" dirty="0" err="1">
                <a:solidFill>
                  <a:schemeClr val="bg1">
                    <a:lumMod val="50000"/>
                  </a:schemeClr>
                </a:solidFill>
                <a:latin typeface="+mn-lt"/>
              </a:rPr>
              <a:t>orci</a:t>
            </a:r>
            <a:r>
              <a:rPr lang="en-US" sz="900" dirty="0">
                <a:solidFill>
                  <a:schemeClr val="bg1">
                    <a:lumMod val="50000"/>
                  </a:schemeClr>
                </a:solidFill>
                <a:latin typeface="+mn-lt"/>
              </a:rPr>
              <a:t>. sit </a:t>
            </a:r>
            <a:r>
              <a:rPr lang="en-US" sz="900" dirty="0" err="1">
                <a:solidFill>
                  <a:schemeClr val="bg1">
                    <a:lumMod val="50000"/>
                  </a:schemeClr>
                </a:solidFill>
                <a:latin typeface="+mn-lt"/>
              </a:rPr>
              <a:t>amet</a:t>
            </a:r>
            <a:r>
              <a:rPr lang="en-US" sz="900" dirty="0">
                <a:solidFill>
                  <a:schemeClr val="bg1">
                    <a:lumMod val="50000"/>
                  </a:schemeClr>
                </a:solidFill>
                <a:latin typeface="+mn-lt"/>
              </a:rPr>
              <a:t> </a:t>
            </a:r>
            <a:r>
              <a:rPr lang="en-US" sz="900" dirty="0" err="1">
                <a:solidFill>
                  <a:schemeClr val="bg1">
                    <a:lumMod val="50000"/>
                  </a:schemeClr>
                </a:solidFill>
                <a:latin typeface="+mn-lt"/>
              </a:rPr>
              <a:t>commodo</a:t>
            </a:r>
            <a:r>
              <a:rPr lang="en-US" sz="900" dirty="0">
                <a:solidFill>
                  <a:schemeClr val="bg1">
                    <a:lumMod val="50000"/>
                  </a:schemeClr>
                </a:solidFill>
                <a:latin typeface="+mn-lt"/>
              </a:rPr>
              <a:t> magna eros </a:t>
            </a:r>
            <a:r>
              <a:rPr lang="en-US" sz="900" dirty="0" err="1">
                <a:solidFill>
                  <a:schemeClr val="bg1">
                    <a:lumMod val="50000"/>
                  </a:schemeClr>
                </a:solidFill>
                <a:latin typeface="+mn-lt"/>
              </a:rPr>
              <a:t>quis</a:t>
            </a:r>
            <a:r>
              <a:rPr lang="en-US" sz="900" dirty="0">
                <a:solidFill>
                  <a:schemeClr val="bg1">
                    <a:lumMod val="50000"/>
                  </a:schemeClr>
                </a:solidFill>
                <a:latin typeface="+mn-lt"/>
              </a:rPr>
              <a:t> </a:t>
            </a:r>
            <a:r>
              <a:rPr lang="en-US" sz="900" dirty="0" err="1">
                <a:solidFill>
                  <a:schemeClr val="bg1">
                    <a:lumMod val="50000"/>
                  </a:schemeClr>
                </a:solidFill>
                <a:latin typeface="+mn-lt"/>
              </a:rPr>
              <a:t>urna</a:t>
            </a:r>
            <a:r>
              <a:rPr lang="en-US" sz="900" dirty="0">
                <a:solidFill>
                  <a:schemeClr val="bg1">
                    <a:lumMod val="50000"/>
                  </a:schemeClr>
                </a:solidFill>
                <a:latin typeface="+mn-lt"/>
              </a:rPr>
              <a:t>. </a:t>
            </a:r>
            <a:r>
              <a:rPr lang="en-US" sz="900" dirty="0" err="1">
                <a:solidFill>
                  <a:schemeClr val="bg1">
                    <a:lumMod val="50000"/>
                  </a:schemeClr>
                </a:solidFill>
                <a:latin typeface="+mn-lt"/>
              </a:rPr>
              <a:t>Pellentesque</a:t>
            </a:r>
            <a:r>
              <a:rPr lang="en-US" sz="900" dirty="0">
                <a:solidFill>
                  <a:schemeClr val="bg1">
                    <a:lumMod val="50000"/>
                  </a:schemeClr>
                </a:solidFill>
                <a:latin typeface="+mn-lt"/>
              </a:rPr>
              <a:t> habitant </a:t>
            </a:r>
            <a:r>
              <a:rPr lang="en-US" sz="900" dirty="0" err="1">
                <a:solidFill>
                  <a:schemeClr val="bg1">
                    <a:lumMod val="50000"/>
                  </a:schemeClr>
                </a:solidFill>
                <a:latin typeface="+mn-lt"/>
              </a:rPr>
              <a:t>morbi</a:t>
            </a:r>
            <a:r>
              <a:rPr lang="en-US" sz="900" dirty="0">
                <a:solidFill>
                  <a:schemeClr val="bg1">
                    <a:lumMod val="50000"/>
                  </a:schemeClr>
                </a:solidFill>
                <a:latin typeface="+mn-lt"/>
              </a:rPr>
              <a:t> </a:t>
            </a:r>
            <a:r>
              <a:rPr lang="en-US" sz="900" dirty="0" err="1">
                <a:solidFill>
                  <a:schemeClr val="bg1">
                    <a:lumMod val="50000"/>
                  </a:schemeClr>
                </a:solidFill>
                <a:latin typeface="+mn-lt"/>
              </a:rPr>
              <a:t>tristique</a:t>
            </a:r>
            <a:r>
              <a:rPr lang="en-US" sz="900" dirty="0">
                <a:solidFill>
                  <a:schemeClr val="bg1">
                    <a:lumMod val="50000"/>
                  </a:schemeClr>
                </a:solidFill>
                <a:latin typeface="+mn-lt"/>
              </a:rPr>
              <a:t> </a:t>
            </a:r>
            <a:r>
              <a:rPr lang="en-US" sz="900" dirty="0" err="1">
                <a:solidFill>
                  <a:schemeClr val="bg1">
                    <a:lumMod val="50000"/>
                  </a:schemeClr>
                </a:solidFill>
                <a:latin typeface="+mn-lt"/>
              </a:rPr>
              <a:t>senectus</a:t>
            </a:r>
            <a:r>
              <a:rPr lang="en-US" sz="900" dirty="0">
                <a:solidFill>
                  <a:schemeClr val="bg1">
                    <a:lumMod val="50000"/>
                  </a:schemeClr>
                </a:solidFill>
                <a:latin typeface="+mn-lt"/>
              </a:rPr>
              <a:t> et </a:t>
            </a:r>
            <a:r>
              <a:rPr lang="en-US" sz="900" dirty="0" err="1">
                <a:solidFill>
                  <a:schemeClr val="bg1">
                    <a:lumMod val="50000"/>
                  </a:schemeClr>
                </a:solidFill>
                <a:latin typeface="+mn-lt"/>
              </a:rPr>
              <a:t>netus</a:t>
            </a:r>
            <a:r>
              <a:rPr lang="en-US" sz="900" dirty="0">
                <a:solidFill>
                  <a:schemeClr val="bg1">
                    <a:lumMod val="50000"/>
                  </a:schemeClr>
                </a:solidFill>
                <a:latin typeface="+mn-lt"/>
              </a:rPr>
              <a:t> et </a:t>
            </a:r>
            <a:r>
              <a:rPr lang="en-US" sz="900" dirty="0" err="1">
                <a:solidFill>
                  <a:schemeClr val="bg1">
                    <a:lumMod val="50000"/>
                  </a:schemeClr>
                </a:solidFill>
                <a:latin typeface="+mn-lt"/>
              </a:rPr>
              <a:t>malesuada</a:t>
            </a:r>
            <a:r>
              <a:rPr lang="en-US" sz="900" dirty="0">
                <a:solidFill>
                  <a:schemeClr val="bg1">
                    <a:lumMod val="50000"/>
                  </a:schemeClr>
                </a:solidFill>
                <a:latin typeface="+mn-lt"/>
              </a:rPr>
              <a:t> fames ac </a:t>
            </a:r>
            <a:r>
              <a:rPr lang="en-US" sz="900" dirty="0" err="1">
                <a:solidFill>
                  <a:schemeClr val="bg1">
                    <a:lumMod val="50000"/>
                  </a:schemeClr>
                </a:solidFill>
                <a:latin typeface="+mn-lt"/>
              </a:rPr>
              <a:t>turpis</a:t>
            </a:r>
            <a:r>
              <a:rPr lang="en-US" sz="900" dirty="0">
                <a:solidFill>
                  <a:schemeClr val="bg1">
                    <a:lumMod val="50000"/>
                  </a:schemeClr>
                </a:solidFill>
                <a:latin typeface="+mn-lt"/>
              </a:rPr>
              <a:t> </a:t>
            </a:r>
            <a:r>
              <a:rPr lang="en-US" sz="900" dirty="0" err="1">
                <a:solidFill>
                  <a:schemeClr val="bg1">
                    <a:lumMod val="50000"/>
                  </a:schemeClr>
                </a:solidFill>
                <a:latin typeface="+mn-lt"/>
              </a:rPr>
              <a:t>egestas</a:t>
            </a:r>
            <a:r>
              <a:rPr lang="en-US" sz="900" dirty="0">
                <a:solidFill>
                  <a:schemeClr val="bg1">
                    <a:lumMod val="50000"/>
                  </a:schemeClr>
                </a:solidFill>
                <a:latin typeface="+mn-lt"/>
              </a:rPr>
              <a:t>. Proin pharetra </a:t>
            </a:r>
            <a:r>
              <a:rPr lang="en-US" sz="900" dirty="0" err="1">
                <a:solidFill>
                  <a:schemeClr val="bg1">
                    <a:lumMod val="50000"/>
                  </a:schemeClr>
                </a:solidFill>
                <a:latin typeface="+mn-lt"/>
              </a:rPr>
              <a:t>nonummy</a:t>
            </a:r>
            <a:r>
              <a:rPr lang="en-US" sz="900" dirty="0">
                <a:solidFill>
                  <a:schemeClr val="bg1">
                    <a:lumMod val="50000"/>
                  </a:schemeClr>
                </a:solidFill>
                <a:latin typeface="+mn-lt"/>
              </a:rPr>
              <a:t> </a:t>
            </a:r>
            <a:r>
              <a:rPr lang="en-US" sz="900" dirty="0" err="1">
                <a:solidFill>
                  <a:schemeClr val="bg1">
                    <a:lumMod val="50000"/>
                  </a:schemeClr>
                </a:solidFill>
                <a:latin typeface="+mn-lt"/>
              </a:rPr>
              <a:t>pede</a:t>
            </a:r>
            <a:r>
              <a:rPr lang="en-US" sz="900" dirty="0">
                <a:solidFill>
                  <a:schemeClr val="bg1">
                    <a:lumMod val="50000"/>
                  </a:schemeClr>
                </a:solidFill>
                <a:latin typeface="+mn-lt"/>
              </a:rPr>
              <a:t>. </a:t>
            </a:r>
            <a:r>
              <a:rPr lang="en-US" sz="900" dirty="0" err="1">
                <a:solidFill>
                  <a:schemeClr val="bg1">
                    <a:lumMod val="50000"/>
                  </a:schemeClr>
                </a:solidFill>
                <a:latin typeface="+mn-lt"/>
              </a:rPr>
              <a:t>Mauris</a:t>
            </a:r>
            <a:r>
              <a:rPr lang="en-US" sz="900" dirty="0">
                <a:solidFill>
                  <a:schemeClr val="bg1">
                    <a:lumMod val="50000"/>
                  </a:schemeClr>
                </a:solidFill>
                <a:latin typeface="+mn-lt"/>
              </a:rPr>
              <a:t> et </a:t>
            </a:r>
            <a:r>
              <a:rPr lang="en-US" sz="900" dirty="0" err="1">
                <a:solidFill>
                  <a:schemeClr val="bg1">
                    <a:lumMod val="50000"/>
                  </a:schemeClr>
                </a:solidFill>
                <a:latin typeface="+mn-lt"/>
              </a:rPr>
              <a:t>orci</a:t>
            </a:r>
            <a:endParaRPr lang="en-US" sz="900" dirty="0">
              <a:solidFill>
                <a:schemeClr val="bg1">
                  <a:lumMod val="50000"/>
                </a:schemeClr>
              </a:solidFill>
              <a:latin typeface="+mn-lt"/>
            </a:endParaRPr>
          </a:p>
        </p:txBody>
      </p:sp>
      <p:sp>
        <p:nvSpPr>
          <p:cNvPr id="3" name="Logo placeholder">
            <a:extLst>
              <a:ext uri="{FF2B5EF4-FFF2-40B4-BE49-F238E27FC236}">
                <a16:creationId xmlns:a16="http://schemas.microsoft.com/office/drawing/2014/main" id="{B2D95691-139E-042D-2110-33BF8A71FE57}"/>
              </a:ext>
            </a:extLst>
          </p:cNvPr>
          <p:cNvSpPr/>
          <p:nvPr/>
        </p:nvSpPr>
        <p:spPr>
          <a:xfrm>
            <a:off x="4709207" y="3185441"/>
            <a:ext cx="2773586" cy="4846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LOGO</a:t>
            </a:r>
          </a:p>
        </p:txBody>
      </p:sp>
    </p:spTree>
    <p:extLst>
      <p:ext uri="{BB962C8B-B14F-4D97-AF65-F5344CB8AC3E}">
        <p14:creationId xmlns:p14="http://schemas.microsoft.com/office/powerpoint/2010/main" val="33274081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419100" y="1292353"/>
            <a:ext cx="11149755" cy="1183865"/>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418215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theme" Target="../theme/theme2.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8F042-2AFB-42B5-BB01-4498F4506EAD}"/>
              </a:ext>
            </a:extLst>
          </p:cNvPr>
          <p:cNvSpPr>
            <a:spLocks noGrp="1"/>
          </p:cNvSpPr>
          <p:nvPr>
            <p:ph type="title"/>
          </p:nvPr>
        </p:nvSpPr>
        <p:spPr>
          <a:xfrm>
            <a:off x="457200" y="384048"/>
            <a:ext cx="11274552" cy="822960"/>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FBA90925-69FD-4467-9C11-D2AEE94BABAD}"/>
              </a:ext>
            </a:extLst>
          </p:cNvPr>
          <p:cNvSpPr>
            <a:spLocks noGrp="1"/>
          </p:cNvSpPr>
          <p:nvPr>
            <p:ph type="body" idx="1"/>
          </p:nvPr>
        </p:nvSpPr>
        <p:spPr>
          <a:xfrm>
            <a:off x="457200" y="1694048"/>
            <a:ext cx="11274552" cy="4313052"/>
          </a:xfrm>
          <a:prstGeom prst="rect">
            <a:avLst/>
          </a:prstGeom>
        </p:spPr>
        <p:txBody>
          <a:bodyPr vert="horz" lIns="0" tIns="0" rIns="18288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EDDCBDBC-D1A7-DC30-F254-867273DE5DA6}"/>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Tree>
    <p:extLst>
      <p:ext uri="{BB962C8B-B14F-4D97-AF65-F5344CB8AC3E}">
        <p14:creationId xmlns:p14="http://schemas.microsoft.com/office/powerpoint/2010/main" val="4003225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2000"/>
        </a:spcBef>
        <a:buFont typeface="+mn-lt" pitchFamily="2" charset="0"/>
        <a:buNone/>
        <a:tabLst/>
        <a:defRPr sz="2000" kern="1200">
          <a:solidFill>
            <a:schemeClr val="tx2"/>
          </a:solidFill>
          <a:latin typeface="+mj-lt"/>
          <a:ea typeface="+mn-ea"/>
          <a:cs typeface="+mn-cs"/>
        </a:defRPr>
      </a:lvl1pPr>
      <a:lvl2pPr marL="17463" indent="0" algn="l" defTabSz="914400" rtl="0" eaLnBrk="1" latinLnBrk="0" hangingPunct="1">
        <a:lnSpc>
          <a:spcPct val="100000"/>
        </a:lnSpc>
        <a:spcBef>
          <a:spcPts val="2000"/>
        </a:spcBef>
        <a:buFont typeface="+mn-lt" pitchFamily="2" charset="0"/>
        <a:buNone/>
        <a:tabLst/>
        <a:defRPr sz="2000" kern="1200">
          <a:solidFill>
            <a:schemeClr val="tx2"/>
          </a:solidFill>
          <a:latin typeface="+mn-lt"/>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11" orient="horz" pos="552">
          <p15:clr>
            <a:srgbClr val="F26B43"/>
          </p15:clr>
        </p15:guide>
        <p15:guide id="12" pos="7680">
          <p15:clr>
            <a:srgbClr val="F26B43"/>
          </p15:clr>
        </p15:guide>
        <p15:guide id="13" orient="horz" pos="1088">
          <p15:clr>
            <a:srgbClr val="F26B43"/>
          </p15:clr>
        </p15:guide>
        <p15:guide id="14" orient="horz" pos="1624">
          <p15:clr>
            <a:srgbClr val="F26B43"/>
          </p15:clr>
        </p15:guide>
        <p15:guide id="15" orient="horz" pos="2168">
          <p15:clr>
            <a:srgbClr val="F26B43"/>
          </p15:clr>
        </p15:guide>
        <p15:guide id="16" orient="horz" pos="2704">
          <p15:clr>
            <a:srgbClr val="F26B43"/>
          </p15:clr>
        </p15:guide>
        <p15:guide id="17" orient="horz" pos="3240">
          <p15:clr>
            <a:srgbClr val="F26B43"/>
          </p15:clr>
        </p15:guide>
        <p15:guide id="18" orient="horz" pos="3784">
          <p15:clr>
            <a:srgbClr val="F26B43"/>
          </p15:clr>
        </p15:guide>
        <p15:guide id="19" orient="horz" pos="4120">
          <p15:clr>
            <a:srgbClr val="F26B43"/>
          </p15:clr>
        </p15:guide>
        <p15:guide id="20" orient="horz" pos="272">
          <p15:clr>
            <a:srgbClr val="F26B43"/>
          </p15:clr>
        </p15:guide>
        <p15:guide id="21" pos="288">
          <p15:clr>
            <a:srgbClr val="F26B43"/>
          </p15:clr>
        </p15:guide>
        <p15:guide id="22" pos="7392">
          <p15:clr>
            <a:srgbClr val="F26B43"/>
          </p15:clr>
        </p15:guide>
        <p15:guide id="23">
          <p15:clr>
            <a:srgbClr val="F26B43"/>
          </p15:clr>
        </p15:guide>
        <p15:guide id="24" orient="horz" pos="4320">
          <p15:clr>
            <a:srgbClr val="F26B43"/>
          </p15:clr>
        </p15:guide>
        <p15:guide id="25" pos="894">
          <p15:clr>
            <a:srgbClr val="F26B43"/>
          </p15:clr>
        </p15:guide>
        <p15:guide id="26" pos="750">
          <p15:clr>
            <a:srgbClr val="F26B43"/>
          </p15:clr>
        </p15:guide>
        <p15:guide id="27" pos="1498">
          <p15:clr>
            <a:srgbClr val="F26B43"/>
          </p15:clr>
        </p15:guide>
        <p15:guide id="28" pos="1354">
          <p15:clr>
            <a:srgbClr val="F26B43"/>
          </p15:clr>
        </p15:guide>
        <p15:guide id="29" pos="2102">
          <p15:clr>
            <a:srgbClr val="F26B43"/>
          </p15:clr>
        </p15:guide>
        <p15:guide id="30" pos="1958">
          <p15:clr>
            <a:srgbClr val="F26B43"/>
          </p15:clr>
        </p15:guide>
        <p15:guide id="31" pos="2706">
          <p15:clr>
            <a:srgbClr val="F26B43"/>
          </p15:clr>
        </p15:guide>
        <p15:guide id="32" pos="2562">
          <p15:clr>
            <a:srgbClr val="F26B43"/>
          </p15:clr>
        </p15:guide>
        <p15:guide id="33" pos="3311">
          <p15:clr>
            <a:srgbClr val="F26B43"/>
          </p15:clr>
        </p15:guide>
        <p15:guide id="34" pos="3167">
          <p15:clr>
            <a:srgbClr val="F26B43"/>
          </p15:clr>
        </p15:guide>
        <p15:guide id="35" pos="3915">
          <p15:clr>
            <a:srgbClr val="F26B43"/>
          </p15:clr>
        </p15:guide>
        <p15:guide id="36" pos="3771">
          <p15:clr>
            <a:srgbClr val="F26B43"/>
          </p15:clr>
        </p15:guide>
        <p15:guide id="37" pos="4519">
          <p15:clr>
            <a:srgbClr val="F26B43"/>
          </p15:clr>
        </p15:guide>
        <p15:guide id="38" pos="4375">
          <p15:clr>
            <a:srgbClr val="F26B43"/>
          </p15:clr>
        </p15:guide>
        <p15:guide id="39" pos="5123">
          <p15:clr>
            <a:srgbClr val="F26B43"/>
          </p15:clr>
        </p15:guide>
        <p15:guide id="40" pos="4979">
          <p15:clr>
            <a:srgbClr val="F26B43"/>
          </p15:clr>
        </p15:guide>
        <p15:guide id="41" pos="5728">
          <p15:clr>
            <a:srgbClr val="F26B43"/>
          </p15:clr>
        </p15:guide>
        <p15:guide id="42" pos="5584">
          <p15:clr>
            <a:srgbClr val="F26B43"/>
          </p15:clr>
        </p15:guide>
        <p15:guide id="43" pos="6332">
          <p15:clr>
            <a:srgbClr val="F26B43"/>
          </p15:clr>
        </p15:guide>
        <p15:guide id="44" pos="6188">
          <p15:clr>
            <a:srgbClr val="F26B43"/>
          </p15:clr>
        </p15:guide>
        <p15:guide id="45" pos="6936">
          <p15:clr>
            <a:srgbClr val="F26B43"/>
          </p15:clr>
        </p15:guide>
        <p15:guide id="46" pos="67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8F042-2AFB-42B5-BB01-4498F4506EAD}"/>
              </a:ext>
            </a:extLst>
          </p:cNvPr>
          <p:cNvSpPr>
            <a:spLocks noGrp="1"/>
          </p:cNvSpPr>
          <p:nvPr>
            <p:ph type="title"/>
          </p:nvPr>
        </p:nvSpPr>
        <p:spPr>
          <a:xfrm>
            <a:off x="457200" y="384048"/>
            <a:ext cx="11274552" cy="822960"/>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FBA90925-69FD-4467-9C11-D2AEE94BABAD}"/>
              </a:ext>
            </a:extLst>
          </p:cNvPr>
          <p:cNvSpPr>
            <a:spLocks noGrp="1"/>
          </p:cNvSpPr>
          <p:nvPr>
            <p:ph type="body" idx="1"/>
          </p:nvPr>
        </p:nvSpPr>
        <p:spPr>
          <a:xfrm>
            <a:off x="457200" y="1694048"/>
            <a:ext cx="11274552" cy="4313052"/>
          </a:xfrm>
          <a:prstGeom prst="rect">
            <a:avLst/>
          </a:prstGeom>
        </p:spPr>
        <p:txBody>
          <a:bodyPr vert="horz" lIns="0" tIns="0" rIns="18288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EDDCBDBC-D1A7-DC30-F254-867273DE5DA6}"/>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Tree>
    <p:extLst>
      <p:ext uri="{BB962C8B-B14F-4D97-AF65-F5344CB8AC3E}">
        <p14:creationId xmlns:p14="http://schemas.microsoft.com/office/powerpoint/2010/main" val="299560741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7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 id="2147483751" r:id="rId46"/>
    <p:sldLayoutId id="2147483781" r:id="rId47"/>
  </p:sldLayoutIdLs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2000"/>
        </a:spcBef>
        <a:buFont typeface="+mn-lt" pitchFamily="2" charset="0"/>
        <a:buNone/>
        <a:tabLst/>
        <a:defRPr sz="2000" kern="1200">
          <a:solidFill>
            <a:schemeClr val="tx2"/>
          </a:solidFill>
          <a:latin typeface="+mj-lt"/>
          <a:ea typeface="+mn-ea"/>
          <a:cs typeface="+mn-cs"/>
        </a:defRPr>
      </a:lvl1pPr>
      <a:lvl2pPr marL="17463" indent="0" algn="l" defTabSz="914400" rtl="0" eaLnBrk="1" latinLnBrk="0" hangingPunct="1">
        <a:lnSpc>
          <a:spcPct val="100000"/>
        </a:lnSpc>
        <a:spcBef>
          <a:spcPts val="2000"/>
        </a:spcBef>
        <a:buFont typeface="+mn-lt" pitchFamily="2" charset="0"/>
        <a:buNone/>
        <a:tabLst/>
        <a:defRPr sz="2000" kern="1200">
          <a:solidFill>
            <a:schemeClr val="tx2"/>
          </a:solidFill>
          <a:latin typeface="+mn-lt"/>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11" orient="horz" pos="552">
          <p15:clr>
            <a:srgbClr val="F26B43"/>
          </p15:clr>
        </p15:guide>
        <p15:guide id="12" pos="7680">
          <p15:clr>
            <a:srgbClr val="F26B43"/>
          </p15:clr>
        </p15:guide>
        <p15:guide id="13" orient="horz" pos="1088">
          <p15:clr>
            <a:srgbClr val="F26B43"/>
          </p15:clr>
        </p15:guide>
        <p15:guide id="14" orient="horz" pos="1624">
          <p15:clr>
            <a:srgbClr val="F26B43"/>
          </p15:clr>
        </p15:guide>
        <p15:guide id="15" orient="horz" pos="2168">
          <p15:clr>
            <a:srgbClr val="F26B43"/>
          </p15:clr>
        </p15:guide>
        <p15:guide id="16" orient="horz" pos="2704">
          <p15:clr>
            <a:srgbClr val="F26B43"/>
          </p15:clr>
        </p15:guide>
        <p15:guide id="17" orient="horz" pos="3240">
          <p15:clr>
            <a:srgbClr val="F26B43"/>
          </p15:clr>
        </p15:guide>
        <p15:guide id="18" orient="horz" pos="3784">
          <p15:clr>
            <a:srgbClr val="F26B43"/>
          </p15:clr>
        </p15:guide>
        <p15:guide id="19" orient="horz" pos="4120">
          <p15:clr>
            <a:srgbClr val="F26B43"/>
          </p15:clr>
        </p15:guide>
        <p15:guide id="20" orient="horz" pos="272">
          <p15:clr>
            <a:srgbClr val="F26B43"/>
          </p15:clr>
        </p15:guide>
        <p15:guide id="21" pos="288">
          <p15:clr>
            <a:srgbClr val="F26B43"/>
          </p15:clr>
        </p15:guide>
        <p15:guide id="22" pos="7392">
          <p15:clr>
            <a:srgbClr val="F26B43"/>
          </p15:clr>
        </p15:guide>
        <p15:guide id="23">
          <p15:clr>
            <a:srgbClr val="F26B43"/>
          </p15:clr>
        </p15:guide>
        <p15:guide id="24" orient="horz" pos="4320">
          <p15:clr>
            <a:srgbClr val="F26B43"/>
          </p15:clr>
        </p15:guide>
        <p15:guide id="25" pos="894">
          <p15:clr>
            <a:srgbClr val="F26B43"/>
          </p15:clr>
        </p15:guide>
        <p15:guide id="26" pos="750">
          <p15:clr>
            <a:srgbClr val="F26B43"/>
          </p15:clr>
        </p15:guide>
        <p15:guide id="27" pos="1498">
          <p15:clr>
            <a:srgbClr val="F26B43"/>
          </p15:clr>
        </p15:guide>
        <p15:guide id="28" pos="1354">
          <p15:clr>
            <a:srgbClr val="F26B43"/>
          </p15:clr>
        </p15:guide>
        <p15:guide id="29" pos="2102">
          <p15:clr>
            <a:srgbClr val="F26B43"/>
          </p15:clr>
        </p15:guide>
        <p15:guide id="30" pos="1958">
          <p15:clr>
            <a:srgbClr val="F26B43"/>
          </p15:clr>
        </p15:guide>
        <p15:guide id="31" pos="2706">
          <p15:clr>
            <a:srgbClr val="F26B43"/>
          </p15:clr>
        </p15:guide>
        <p15:guide id="32" pos="2562">
          <p15:clr>
            <a:srgbClr val="F26B43"/>
          </p15:clr>
        </p15:guide>
        <p15:guide id="33" pos="3311">
          <p15:clr>
            <a:srgbClr val="F26B43"/>
          </p15:clr>
        </p15:guide>
        <p15:guide id="34" pos="3167">
          <p15:clr>
            <a:srgbClr val="F26B43"/>
          </p15:clr>
        </p15:guide>
        <p15:guide id="35" pos="3915">
          <p15:clr>
            <a:srgbClr val="F26B43"/>
          </p15:clr>
        </p15:guide>
        <p15:guide id="36" pos="3771">
          <p15:clr>
            <a:srgbClr val="F26B43"/>
          </p15:clr>
        </p15:guide>
        <p15:guide id="37" pos="4519">
          <p15:clr>
            <a:srgbClr val="F26B43"/>
          </p15:clr>
        </p15:guide>
        <p15:guide id="38" pos="4375">
          <p15:clr>
            <a:srgbClr val="F26B43"/>
          </p15:clr>
        </p15:guide>
        <p15:guide id="39" pos="5123">
          <p15:clr>
            <a:srgbClr val="F26B43"/>
          </p15:clr>
        </p15:guide>
        <p15:guide id="40" pos="4979">
          <p15:clr>
            <a:srgbClr val="F26B43"/>
          </p15:clr>
        </p15:guide>
        <p15:guide id="41" pos="5728">
          <p15:clr>
            <a:srgbClr val="F26B43"/>
          </p15:clr>
        </p15:guide>
        <p15:guide id="42" pos="5584">
          <p15:clr>
            <a:srgbClr val="F26B43"/>
          </p15:clr>
        </p15:guide>
        <p15:guide id="43" pos="6332">
          <p15:clr>
            <a:srgbClr val="F26B43"/>
          </p15:clr>
        </p15:guide>
        <p15:guide id="44" pos="6188">
          <p15:clr>
            <a:srgbClr val="F26B43"/>
          </p15:clr>
        </p15:guide>
        <p15:guide id="45" pos="6936">
          <p15:clr>
            <a:srgbClr val="F26B43"/>
          </p15:clr>
        </p15:guide>
        <p15:guide id="46" pos="6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74.xml"/><Relationship Id="rId5" Type="http://schemas.openxmlformats.org/officeDocument/2006/relationships/image" Target="../media/image53.jpeg"/><Relationship Id="rId4" Type="http://schemas.openxmlformats.org/officeDocument/2006/relationships/image" Target="../media/image52.sv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svg"/><Relationship Id="rId2" Type="http://schemas.openxmlformats.org/officeDocument/2006/relationships/notesSlide" Target="../notesSlides/notesSlide10.xml"/><Relationship Id="rId1" Type="http://schemas.openxmlformats.org/officeDocument/2006/relationships/slideLayout" Target="../slideLayouts/slideLayout74.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sv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62.png"/><Relationship Id="rId5" Type="http://schemas.microsoft.com/office/2007/relationships/hdphoto" Target="../media/hdphoto1.wdp"/><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1047287558/a3f2e1036b" TargetMode="External"/><Relationship Id="rId2" Type="http://schemas.openxmlformats.org/officeDocument/2006/relationships/notesSlide" Target="../notesSlides/notesSlide12.xml"/><Relationship Id="rId1" Type="http://schemas.openxmlformats.org/officeDocument/2006/relationships/slideLayout" Target="../slideLayouts/slideLayout56.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hyperlink" Target="https://ltlcontent.s3.amazonaws.com/videos/LEARNTOLIVE_LearnToNavigate.mp4" TargetMode="External"/><Relationship Id="rId2" Type="http://schemas.openxmlformats.org/officeDocument/2006/relationships/notesSlide" Target="../notesSlides/notesSlide13.xml"/><Relationship Id="rId1" Type="http://schemas.openxmlformats.org/officeDocument/2006/relationships/slideLayout" Target="../slideLayouts/slideLayout56.xml"/><Relationship Id="rId5" Type="http://schemas.openxmlformats.org/officeDocument/2006/relationships/image" Target="../media/image67.jpe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4.xml"/><Relationship Id="rId1" Type="http://schemas.openxmlformats.org/officeDocument/2006/relationships/slideLayout" Target="../slideLayouts/slideLayout75.xml"/><Relationship Id="rId6" Type="http://schemas.openxmlformats.org/officeDocument/2006/relationships/image" Target="../media/image70.png"/><Relationship Id="rId5" Type="http://schemas.microsoft.com/office/2007/relationships/hdphoto" Target="../media/hdphoto2.wdp"/><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5.xml"/><Relationship Id="rId1" Type="http://schemas.openxmlformats.org/officeDocument/2006/relationships/slideLayout" Target="../slideLayouts/slideLayout74.xml"/><Relationship Id="rId5" Type="http://schemas.openxmlformats.org/officeDocument/2006/relationships/image" Target="../media/image73.sv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www.anthem.com/find-care/?alphaprefix=901" TargetMode="External"/><Relationship Id="rId2" Type="http://schemas.openxmlformats.org/officeDocument/2006/relationships/image" Target="../media/image16.png"/><Relationship Id="rId1" Type="http://schemas.openxmlformats.org/officeDocument/2006/relationships/slideLayout" Target="../slideLayouts/slideLayout25.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9.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hyperlink" Target="https://urldefense.com/v3/__https:/vimeo.com/778938363/107230379a?fl=pl&amp;fe=vl__;!!J-4R7rTSYA!bo2J6QfzUdhK4rTT6wyxhMca2wY7n7FWeavo_4mhDfZvBapO0e0azVW11oDZp0LP9RfZULFV9SFi1hwQwNN_yHGpCHjTRZA$" TargetMode="External"/><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6.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56.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image" Target="../media/image45.jpe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image" Target="../media/image44.jpe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6A94C4-942F-7FDA-EC47-FDA11E7BFD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876" y="10391"/>
            <a:ext cx="12168124" cy="6851707"/>
          </a:xfrm>
          <a:prstGeom prst="rect">
            <a:avLst/>
          </a:prstGeom>
        </p:spPr>
      </p:pic>
      <p:sp>
        <p:nvSpPr>
          <p:cNvPr id="8" name="Title 7">
            <a:extLst>
              <a:ext uri="{FF2B5EF4-FFF2-40B4-BE49-F238E27FC236}">
                <a16:creationId xmlns:a16="http://schemas.microsoft.com/office/drawing/2014/main" id="{B74056BB-541C-CC66-7219-AD640C4509FA}"/>
              </a:ext>
            </a:extLst>
          </p:cNvPr>
          <p:cNvSpPr>
            <a:spLocks noGrp="1"/>
          </p:cNvSpPr>
          <p:nvPr>
            <p:ph type="ctrTitle"/>
          </p:nvPr>
        </p:nvSpPr>
        <p:spPr>
          <a:xfrm>
            <a:off x="593231" y="1466807"/>
            <a:ext cx="3428262" cy="2928882"/>
          </a:xfrm>
        </p:spPr>
        <p:txBody>
          <a:bodyPr/>
          <a:lstStyle/>
          <a:p>
            <a:r>
              <a:rPr lang="en-US" sz="4400" dirty="0"/>
              <a:t>Taking charge of your Anthem </a:t>
            </a:r>
            <a:br>
              <a:rPr lang="en-US" sz="4400" dirty="0"/>
            </a:br>
            <a:r>
              <a:rPr lang="en-US" sz="4400" dirty="0"/>
              <a:t>benefits</a:t>
            </a:r>
          </a:p>
        </p:txBody>
      </p:sp>
      <p:sp>
        <p:nvSpPr>
          <p:cNvPr id="9" name="Subtitle 8">
            <a:extLst>
              <a:ext uri="{FF2B5EF4-FFF2-40B4-BE49-F238E27FC236}">
                <a16:creationId xmlns:a16="http://schemas.microsoft.com/office/drawing/2014/main" id="{C369F20E-A533-0D5F-81E7-F7809F64D6D5}"/>
              </a:ext>
            </a:extLst>
          </p:cNvPr>
          <p:cNvSpPr>
            <a:spLocks noGrp="1"/>
          </p:cNvSpPr>
          <p:nvPr>
            <p:ph type="subTitle" idx="1"/>
          </p:nvPr>
        </p:nvSpPr>
        <p:spPr>
          <a:xfrm>
            <a:off x="640388" y="4621525"/>
            <a:ext cx="4120966" cy="979288"/>
          </a:xfrm>
        </p:spPr>
        <p:txBody>
          <a:bodyPr/>
          <a:lstStyle/>
          <a:p>
            <a:r>
              <a:rPr lang="en-US" sz="2200" dirty="0">
                <a:solidFill>
                  <a:srgbClr val="000000"/>
                </a:solidFill>
              </a:rPr>
              <a:t>The City of Columbus, L14986</a:t>
            </a:r>
          </a:p>
          <a:p>
            <a:r>
              <a:rPr lang="en-US" sz="2200" dirty="0">
                <a:solidFill>
                  <a:srgbClr val="1A3673"/>
                </a:solidFill>
              </a:rPr>
              <a:t>Effective Date: 2/1/2026 </a:t>
            </a:r>
          </a:p>
          <a:p>
            <a:r>
              <a:rPr lang="en-US" sz="2200" dirty="0">
                <a:solidFill>
                  <a:srgbClr val="FF0000"/>
                </a:solidFill>
              </a:rPr>
              <a:t>Open Enrollment</a:t>
            </a:r>
            <a:endParaRPr lang="en-US" sz="2200" strike="sngStrike" dirty="0">
              <a:solidFill>
                <a:srgbClr val="FF0000"/>
              </a:solidFill>
            </a:endParaRPr>
          </a:p>
        </p:txBody>
      </p:sp>
      <p:pic>
        <p:nvPicPr>
          <p:cNvPr id="11" name="Logo">
            <a:extLst>
              <a:ext uri="{FF2B5EF4-FFF2-40B4-BE49-F238E27FC236}">
                <a16:creationId xmlns:a16="http://schemas.microsoft.com/office/drawing/2014/main" id="{0C4681CE-8B5D-1164-A1B1-41B7E01F34F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93231" y="6146464"/>
            <a:ext cx="2127034" cy="320040"/>
          </a:xfrm>
          <a:prstGeom prst="rect">
            <a:avLst/>
          </a:prstGeom>
        </p:spPr>
      </p:pic>
      <p:pic>
        <p:nvPicPr>
          <p:cNvPr id="2" name="Picture 1" descr="A blue and red text&#10;&#10;AI-generated content may be incorrect.">
            <a:extLst>
              <a:ext uri="{FF2B5EF4-FFF2-40B4-BE49-F238E27FC236}">
                <a16:creationId xmlns:a16="http://schemas.microsoft.com/office/drawing/2014/main" id="{23EEBF36-11F6-AB9D-AC01-D859DEAB86D9}"/>
              </a:ext>
            </a:extLst>
          </p:cNvPr>
          <p:cNvPicPr>
            <a:picLocks noChangeAspect="1"/>
          </p:cNvPicPr>
          <p:nvPr/>
        </p:nvPicPr>
        <p:blipFill>
          <a:blip r:embed="rId6"/>
          <a:srcRect t="12059" b="11177"/>
          <a:stretch>
            <a:fillRect/>
          </a:stretch>
        </p:blipFill>
        <p:spPr>
          <a:xfrm>
            <a:off x="593231" y="342002"/>
            <a:ext cx="2106310" cy="898969"/>
          </a:xfrm>
          <a:prstGeom prst="rect">
            <a:avLst/>
          </a:prstGeom>
        </p:spPr>
      </p:pic>
    </p:spTree>
    <p:extLst>
      <p:ext uri="{BB962C8B-B14F-4D97-AF65-F5344CB8AC3E}">
        <p14:creationId xmlns:p14="http://schemas.microsoft.com/office/powerpoint/2010/main" val="228413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94100-2939-B9C8-261B-46522FEC4455}"/>
              </a:ext>
            </a:extLst>
          </p:cNvPr>
          <p:cNvSpPr>
            <a:spLocks noGrp="1"/>
          </p:cNvSpPr>
          <p:nvPr>
            <p:ph type="title"/>
          </p:nvPr>
        </p:nvSpPr>
        <p:spPr/>
        <p:txBody>
          <a:bodyPr/>
          <a:lstStyle/>
          <a:p>
            <a:r>
              <a:rPr lang="en-US" b="1" dirty="0"/>
              <a:t>Sydney Health app</a:t>
            </a:r>
            <a:r>
              <a:rPr lang="en-US" dirty="0"/>
              <a:t>: one spot for comprehensive </a:t>
            </a:r>
            <a:r>
              <a:rPr lang="en-US" i="1" dirty="0"/>
              <a:t>virtual care</a:t>
            </a:r>
          </a:p>
        </p:txBody>
      </p:sp>
      <p:sp>
        <p:nvSpPr>
          <p:cNvPr id="13" name="TextBox 12">
            <a:extLst>
              <a:ext uri="{FF2B5EF4-FFF2-40B4-BE49-F238E27FC236}">
                <a16:creationId xmlns:a16="http://schemas.microsoft.com/office/drawing/2014/main" id="{B5C7DEE2-E16F-FCC3-78E6-32955089388F}"/>
              </a:ext>
            </a:extLst>
          </p:cNvPr>
          <p:cNvSpPr txBox="1"/>
          <p:nvPr/>
        </p:nvSpPr>
        <p:spPr>
          <a:xfrm>
            <a:off x="464496" y="4833057"/>
            <a:ext cx="2275987" cy="221599"/>
          </a:xfrm>
          <a:prstGeom prst="rect">
            <a:avLst/>
          </a:prstGeom>
          <a:noFill/>
        </p:spPr>
        <p:txBody>
          <a:bodyPr wrap="square" lIns="0" tIns="0" rIns="0" bIns="0" rtlCol="0" anchor="ctr">
            <a:spAutoFit/>
          </a:bodyPr>
          <a:lstStyle/>
          <a:p>
            <a:pPr marL="0" marR="0" lvl="0" indent="0" algn="l" defTabSz="685766" rtl="0" eaLnBrk="1" fontAlgn="auto" latinLnBrk="0" hangingPunct="1">
              <a:lnSpc>
                <a:spcPct val="90000"/>
              </a:lnSpc>
              <a:spcBef>
                <a:spcPts val="450"/>
              </a:spcBef>
              <a:spcAft>
                <a:spcPts val="0"/>
              </a:spcAft>
              <a:buClrTx/>
              <a:buSzTx/>
              <a:buFontTx/>
              <a:buNone/>
              <a:tabLst/>
              <a:defRPr/>
            </a:pPr>
            <a:r>
              <a:rPr kumimoji="0" lang="en-US" sz="1600" b="0" i="0" u="none" strike="noStrike" kern="1200" cap="none" spc="0" normalizeH="0" baseline="0" noProof="0">
                <a:ln>
                  <a:noFill/>
                </a:ln>
                <a:solidFill>
                  <a:srgbClr val="1355E9"/>
                </a:solidFill>
                <a:effectLst/>
                <a:uLnTx/>
                <a:uFillTx/>
                <a:latin typeface="Elevance Sans Medium" pitchFamily="2" charset="77"/>
                <a:ea typeface="Open Sans"/>
                <a:cs typeface="Open Sans"/>
              </a:rPr>
              <a:t>Condition management</a:t>
            </a:r>
          </a:p>
        </p:txBody>
      </p:sp>
      <p:sp>
        <p:nvSpPr>
          <p:cNvPr id="14" name="TextBox 13">
            <a:extLst>
              <a:ext uri="{FF2B5EF4-FFF2-40B4-BE49-F238E27FC236}">
                <a16:creationId xmlns:a16="http://schemas.microsoft.com/office/drawing/2014/main" id="{A9709A09-80E6-065E-D695-3331676B5478}"/>
              </a:ext>
            </a:extLst>
          </p:cNvPr>
          <p:cNvSpPr txBox="1"/>
          <p:nvPr/>
        </p:nvSpPr>
        <p:spPr>
          <a:xfrm>
            <a:off x="464496" y="2036618"/>
            <a:ext cx="1556808" cy="221599"/>
          </a:xfrm>
          <a:prstGeom prst="rect">
            <a:avLst/>
          </a:prstGeom>
          <a:noFill/>
        </p:spPr>
        <p:txBody>
          <a:bodyPr wrap="square" lIns="0" tIns="0" rIns="0" bIns="0" rtlCol="0" anchor="ctr">
            <a:spAutoFit/>
          </a:bodyPr>
          <a:lstStyle/>
          <a:p>
            <a:pPr marL="0" marR="0" lvl="0" indent="0" algn="l" defTabSz="685766" rtl="0" eaLnBrk="1" fontAlgn="auto" latinLnBrk="0" hangingPunct="1">
              <a:lnSpc>
                <a:spcPct val="90000"/>
              </a:lnSpc>
              <a:spcBef>
                <a:spcPts val="450"/>
              </a:spcBef>
              <a:spcAft>
                <a:spcPts val="0"/>
              </a:spcAft>
              <a:buClrTx/>
              <a:buSzTx/>
              <a:buFontTx/>
              <a:buNone/>
              <a:tabLst/>
              <a:defRPr/>
            </a:pPr>
            <a:r>
              <a:rPr kumimoji="0" lang="en-US" sz="1600" b="0" i="0" u="none" strike="noStrike" kern="1200" cap="none" spc="0" normalizeH="0" baseline="0" noProof="0">
                <a:ln>
                  <a:noFill/>
                </a:ln>
                <a:solidFill>
                  <a:srgbClr val="1355E9"/>
                </a:solidFill>
                <a:effectLst/>
                <a:uLnTx/>
                <a:uFillTx/>
                <a:latin typeface="Elevance Sans Medium" pitchFamily="2" charset="77"/>
                <a:ea typeface="Open Sans"/>
                <a:cs typeface="Open Sans"/>
              </a:rPr>
              <a:t>Primary care</a:t>
            </a:r>
          </a:p>
        </p:txBody>
      </p:sp>
      <p:sp>
        <p:nvSpPr>
          <p:cNvPr id="15" name="TextBox 14">
            <a:extLst>
              <a:ext uri="{FF2B5EF4-FFF2-40B4-BE49-F238E27FC236}">
                <a16:creationId xmlns:a16="http://schemas.microsoft.com/office/drawing/2014/main" id="{1ECC127E-55DA-1F28-5C22-FB1ED506E23D}"/>
              </a:ext>
            </a:extLst>
          </p:cNvPr>
          <p:cNvSpPr txBox="1"/>
          <p:nvPr/>
        </p:nvSpPr>
        <p:spPr>
          <a:xfrm>
            <a:off x="10368157" y="4357251"/>
            <a:ext cx="1359347" cy="313932"/>
          </a:xfrm>
          <a:prstGeom prst="rect">
            <a:avLst/>
          </a:prstGeom>
          <a:noFill/>
        </p:spPr>
        <p:txBody>
          <a:bodyPr wrap="none" lIns="0" rIns="0" rtlCol="0" anchor="ctr">
            <a:noAutofit/>
          </a:bodyPr>
          <a:lstStyle/>
          <a:p>
            <a:pPr marL="0" marR="0" lvl="0" indent="0" algn="r" defTabSz="685766" rtl="0" eaLnBrk="1" fontAlgn="auto" latinLnBrk="0" hangingPunct="1">
              <a:lnSpc>
                <a:spcPct val="90000"/>
              </a:lnSpc>
              <a:spcBef>
                <a:spcPts val="450"/>
              </a:spcBef>
              <a:spcAft>
                <a:spcPts val="0"/>
              </a:spcAft>
              <a:buClrTx/>
              <a:buSzTx/>
              <a:buFontTx/>
              <a:buNone/>
              <a:tabLst/>
              <a:defRPr/>
            </a:pPr>
            <a:r>
              <a:rPr kumimoji="0" lang="en-US" sz="1600" b="0" i="0" u="none" strike="noStrike" kern="1200" cap="none" spc="0" normalizeH="0" baseline="0" noProof="0" dirty="0">
                <a:ln>
                  <a:noFill/>
                </a:ln>
                <a:solidFill>
                  <a:srgbClr val="1355E9"/>
                </a:solidFill>
                <a:effectLst/>
                <a:uLnTx/>
                <a:uFillTx/>
                <a:latin typeface="Elevance Sans Medium"/>
                <a:ea typeface="Open Sans"/>
                <a:cs typeface="Open Sans"/>
              </a:rPr>
              <a:t>Wellness visits</a:t>
            </a:r>
          </a:p>
        </p:txBody>
      </p:sp>
      <p:sp>
        <p:nvSpPr>
          <p:cNvPr id="16" name="TextBox 15">
            <a:extLst>
              <a:ext uri="{FF2B5EF4-FFF2-40B4-BE49-F238E27FC236}">
                <a16:creationId xmlns:a16="http://schemas.microsoft.com/office/drawing/2014/main" id="{623B80B8-1EA9-F014-8D09-CF4DFD7DCEDF}"/>
              </a:ext>
            </a:extLst>
          </p:cNvPr>
          <p:cNvSpPr txBox="1"/>
          <p:nvPr/>
        </p:nvSpPr>
        <p:spPr>
          <a:xfrm>
            <a:off x="464496" y="3851724"/>
            <a:ext cx="1569533" cy="194869"/>
          </a:xfrm>
          <a:prstGeom prst="rect">
            <a:avLst/>
          </a:prstGeom>
          <a:noFill/>
        </p:spPr>
        <p:txBody>
          <a:bodyPr wrap="square" lIns="0" tIns="0" rIns="0" bIns="0" rtlCol="0" anchor="ctr">
            <a:noAutofit/>
          </a:bodyPr>
          <a:lstStyle/>
          <a:p>
            <a:pPr marL="0" marR="0" lvl="0" indent="0" algn="l" defTabSz="685766" rtl="0" eaLnBrk="1" fontAlgn="auto" latinLnBrk="0" hangingPunct="1">
              <a:lnSpc>
                <a:spcPct val="90000"/>
              </a:lnSpc>
              <a:spcBef>
                <a:spcPts val="450"/>
              </a:spcBef>
              <a:spcAft>
                <a:spcPts val="0"/>
              </a:spcAft>
              <a:buClrTx/>
              <a:buSzTx/>
              <a:buFontTx/>
              <a:buNone/>
              <a:tabLst/>
              <a:defRPr/>
            </a:pPr>
            <a:r>
              <a:rPr kumimoji="0" lang="en-US" sz="1600" b="0" i="0" u="none" strike="noStrike" kern="1200" cap="none" spc="0" normalizeH="0" baseline="0" noProof="0">
                <a:ln>
                  <a:noFill/>
                </a:ln>
                <a:solidFill>
                  <a:srgbClr val="1355E9"/>
                </a:solidFill>
                <a:effectLst/>
                <a:uLnTx/>
                <a:uFillTx/>
                <a:latin typeface="Elevance Sans Medium"/>
                <a:ea typeface="Open Sans"/>
                <a:cs typeface="Open Sans"/>
              </a:rPr>
              <a:t>Urgent care</a:t>
            </a:r>
          </a:p>
        </p:txBody>
      </p:sp>
      <p:sp>
        <p:nvSpPr>
          <p:cNvPr id="17" name="TextBox 16">
            <a:extLst>
              <a:ext uri="{FF2B5EF4-FFF2-40B4-BE49-F238E27FC236}">
                <a16:creationId xmlns:a16="http://schemas.microsoft.com/office/drawing/2014/main" id="{ED088A5D-C85E-E852-3547-3EB94C06DF96}"/>
              </a:ext>
            </a:extLst>
          </p:cNvPr>
          <p:cNvSpPr txBox="1"/>
          <p:nvPr/>
        </p:nvSpPr>
        <p:spPr>
          <a:xfrm>
            <a:off x="8906580" y="2280791"/>
            <a:ext cx="2820924" cy="338554"/>
          </a:xfrm>
          <a:prstGeom prst="rect">
            <a:avLst/>
          </a:prstGeom>
          <a:noFill/>
        </p:spPr>
        <p:txBody>
          <a:bodyPr wrap="square" lIns="0" rIns="0" rtlCol="0" anchor="ctr">
            <a:spAutoFit/>
          </a:bodyPr>
          <a:lstStyle/>
          <a:p>
            <a:pPr marL="0" marR="0" lvl="0" indent="0" algn="r" defTabSz="685766" rtl="0" eaLnBrk="1" fontAlgn="auto" latinLnBrk="0" hangingPunct="1">
              <a:lnSpc>
                <a:spcPct val="100000"/>
              </a:lnSpc>
              <a:spcBef>
                <a:spcPts val="450"/>
              </a:spcBef>
              <a:spcAft>
                <a:spcPts val="0"/>
              </a:spcAft>
              <a:buClrTx/>
              <a:buSzTx/>
              <a:buFontTx/>
              <a:buNone/>
              <a:tabLst/>
              <a:defRPr/>
            </a:pPr>
            <a:r>
              <a:rPr kumimoji="0" lang="en-US" sz="1600" b="0" i="0" u="none" strike="noStrike" kern="1200" cap="none" spc="0" normalizeH="0" baseline="0" noProof="0" dirty="0">
                <a:ln>
                  <a:noFill/>
                </a:ln>
                <a:solidFill>
                  <a:srgbClr val="1355E9"/>
                </a:solidFill>
                <a:effectLst/>
                <a:uLnTx/>
                <a:uFillTx/>
                <a:latin typeface="Elevance Sans Medium"/>
                <a:ea typeface="Open Sans"/>
                <a:cs typeface="Open Sans"/>
              </a:rPr>
              <a:t>Behavioral health</a:t>
            </a:r>
          </a:p>
        </p:txBody>
      </p:sp>
      <p:sp>
        <p:nvSpPr>
          <p:cNvPr id="2" name="Text Placeholder 17">
            <a:extLst>
              <a:ext uri="{FF2B5EF4-FFF2-40B4-BE49-F238E27FC236}">
                <a16:creationId xmlns:a16="http://schemas.microsoft.com/office/drawing/2014/main" id="{9F55B864-E6B0-351C-B3E1-167CF825962B}"/>
              </a:ext>
            </a:extLst>
          </p:cNvPr>
          <p:cNvSpPr txBox="1">
            <a:spLocks/>
          </p:cNvSpPr>
          <p:nvPr/>
        </p:nvSpPr>
        <p:spPr>
          <a:xfrm>
            <a:off x="8906580" y="2648693"/>
            <a:ext cx="2820924" cy="783554"/>
          </a:xfrm>
          <a:prstGeom prst="rect">
            <a:avLst/>
          </a:prstGeom>
        </p:spPr>
        <p:txBody>
          <a:bodyPr vert="horz" lIns="0" tIns="0" rIns="0" bIns="0" rtlCol="0" anchor="ctr">
            <a:noAutofit/>
          </a:bodyPr>
          <a:lstStyle>
            <a:lvl1pPr marL="0" indent="0" algn="l" defTabSz="914400" rtl="0" eaLnBrk="1" latinLnBrk="0" hangingPunct="1">
              <a:lnSpc>
                <a:spcPct val="120000"/>
              </a:lnSpc>
              <a:spcBef>
                <a:spcPts val="2000"/>
              </a:spcBef>
              <a:buFont typeface="+mn-lt" pitchFamily="2" charset="0"/>
              <a:buNone/>
              <a:tabLst/>
              <a:defRPr sz="1200" b="0" i="0" kern="1200">
                <a:solidFill>
                  <a:schemeClr val="tx2"/>
                </a:solidFill>
                <a:latin typeface="Elevance Sans" pitchFamily="2" charset="77"/>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12700" marR="21590" lvl="0" indent="0" algn="r" defTabSz="914400" rtl="0" eaLnBrk="1" fontAlgn="auto" latinLnBrk="0" hangingPunct="1">
              <a:lnSpc>
                <a:spcPct val="100000"/>
              </a:lnSpc>
              <a:spcBef>
                <a:spcPts val="75"/>
              </a:spcBef>
              <a:spcAft>
                <a:spcPts val="0"/>
              </a:spcAft>
              <a:buClrTx/>
              <a:buSzTx/>
              <a:buFontTx/>
              <a:buNone/>
              <a:tabLst/>
              <a:defRPr/>
            </a:pPr>
            <a:r>
              <a:rPr kumimoji="0" lang="en-US" sz="1200" b="1" i="0" u="none" strike="noStrike" kern="1200" cap="none" spc="-5" normalizeH="0" baseline="0" noProof="0" dirty="0">
                <a:ln>
                  <a:noFill/>
                </a:ln>
                <a:solidFill>
                  <a:srgbClr val="231E33"/>
                </a:solidFill>
                <a:effectLst/>
                <a:uLnTx/>
                <a:uFillTx/>
                <a:latin typeface="Elevance Sans Semibold" pitchFamily="2" charset="77"/>
                <a:ea typeface="+mn-ea"/>
                <a:cs typeface="Elevance Sans Medium"/>
              </a:rPr>
              <a:t>Integrated behavioral health </a:t>
            </a:r>
            <a:r>
              <a:rPr kumimoji="0" lang="en-US" sz="1200" b="0" i="0" u="none" strike="noStrike" kern="1200" cap="none" spc="-5" normalizeH="0" baseline="0" noProof="0" dirty="0">
                <a:ln>
                  <a:noFill/>
                </a:ln>
                <a:solidFill>
                  <a:srgbClr val="231E33"/>
                </a:solidFill>
                <a:effectLst/>
                <a:uLnTx/>
                <a:uFillTx/>
                <a:latin typeface="Elevance Sans" pitchFamily="2" charset="77"/>
                <a:ea typeface="+mn-ea"/>
                <a:cs typeface="Elevance Sans Medium"/>
              </a:rPr>
              <a:t>and data sharing between virtual primary care (VPC) and mental health providers to support whole-person health</a:t>
            </a:r>
          </a:p>
        </p:txBody>
      </p:sp>
      <p:sp>
        <p:nvSpPr>
          <p:cNvPr id="4" name="Text Placeholder 17">
            <a:extLst>
              <a:ext uri="{FF2B5EF4-FFF2-40B4-BE49-F238E27FC236}">
                <a16:creationId xmlns:a16="http://schemas.microsoft.com/office/drawing/2014/main" id="{F89308B2-25D3-03DA-BE20-A8708477FC75}"/>
              </a:ext>
            </a:extLst>
          </p:cNvPr>
          <p:cNvSpPr txBox="1">
            <a:spLocks/>
          </p:cNvSpPr>
          <p:nvPr/>
        </p:nvSpPr>
        <p:spPr>
          <a:xfrm>
            <a:off x="9737224" y="4700531"/>
            <a:ext cx="1990280" cy="536757"/>
          </a:xfrm>
          <a:prstGeom prst="rect">
            <a:avLst/>
          </a:prstGeom>
        </p:spPr>
        <p:txBody>
          <a:bodyPr vert="horz" lIns="0" tIns="0" rIns="0" bIns="0" rtlCol="0">
            <a:noAutofit/>
          </a:bodyPr>
          <a:lstStyle>
            <a:lvl1pPr marL="0" indent="0" algn="l" defTabSz="914400" rtl="0" eaLnBrk="1" latinLnBrk="0" hangingPunct="1">
              <a:lnSpc>
                <a:spcPct val="120000"/>
              </a:lnSpc>
              <a:spcBef>
                <a:spcPts val="2000"/>
              </a:spcBef>
              <a:buFont typeface="+mn-lt" pitchFamily="2" charset="0"/>
              <a:buNone/>
              <a:tabLst/>
              <a:defRPr sz="1200" b="0" i="0" kern="1200">
                <a:solidFill>
                  <a:schemeClr val="tx2"/>
                </a:solidFill>
                <a:latin typeface="Elevance Sans" pitchFamily="2" charset="77"/>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12700" marR="21590" lvl="0" indent="0" algn="r" defTabSz="914400" rtl="0" eaLnBrk="1" fontAlgn="auto" latinLnBrk="0" hangingPunct="1">
              <a:lnSpc>
                <a:spcPct val="100000"/>
              </a:lnSpc>
              <a:spcBef>
                <a:spcPts val="75"/>
              </a:spcBef>
              <a:spcAft>
                <a:spcPts val="0"/>
              </a:spcAft>
              <a:buClrTx/>
              <a:buSzTx/>
              <a:buFontTx/>
              <a:buNone/>
              <a:tabLst/>
              <a:defRPr/>
            </a:pPr>
            <a:r>
              <a:rPr kumimoji="0" lang="en-US" sz="1200" b="1" i="0" u="none" strike="noStrike" kern="1200" cap="none" spc="-5" normalizeH="0" baseline="0" noProof="0">
                <a:ln>
                  <a:noFill/>
                </a:ln>
                <a:solidFill>
                  <a:srgbClr val="231E33"/>
                </a:solidFill>
                <a:effectLst/>
                <a:uLnTx/>
                <a:uFillTx/>
                <a:latin typeface="Elevance Sans Semibold" pitchFamily="2" charset="77"/>
                <a:ea typeface="+mn-ea"/>
                <a:cs typeface="Elevance Sans Medium"/>
              </a:rPr>
              <a:t>Annual preventive care </a:t>
            </a:r>
            <a:r>
              <a:rPr kumimoji="0" lang="en-US" sz="1200" b="0" i="0" u="none" strike="noStrike" kern="1200" cap="none" spc="-5" normalizeH="0" baseline="0" noProof="0">
                <a:ln>
                  <a:noFill/>
                </a:ln>
                <a:solidFill>
                  <a:srgbClr val="231E33"/>
                </a:solidFill>
                <a:effectLst/>
                <a:uLnTx/>
                <a:uFillTx/>
                <a:latin typeface="Elevance Sans"/>
                <a:ea typeface="+mn-ea"/>
                <a:cs typeface="Elevance Sans Medium"/>
              </a:rPr>
              <a:t>(wellness) visits </a:t>
            </a:r>
            <a:r>
              <a:rPr kumimoji="0" lang="en-US" sz="1200" b="0" i="0" u="none" strike="noStrike" kern="1200" cap="none" spc="-5" normalizeH="0" baseline="0" noProof="0">
                <a:ln>
                  <a:noFill/>
                </a:ln>
                <a:solidFill>
                  <a:srgbClr val="231E33"/>
                </a:solidFill>
                <a:effectLst/>
                <a:uLnTx/>
                <a:uFillTx/>
                <a:latin typeface="Elevance Sans Medium"/>
                <a:ea typeface="+mn-ea"/>
                <a:cs typeface="Elevance Sans Medium"/>
              </a:rPr>
              <a:t>by video </a:t>
            </a:r>
            <a:r>
              <a:rPr kumimoji="0" lang="en-US" sz="1200" b="0" i="0" u="none" strike="noStrike" kern="1200" cap="none" spc="-5" normalizeH="0" baseline="0" noProof="0">
                <a:ln>
                  <a:noFill/>
                </a:ln>
                <a:solidFill>
                  <a:srgbClr val="231E33"/>
                </a:solidFill>
                <a:effectLst/>
                <a:uLnTx/>
                <a:uFillTx/>
                <a:latin typeface="Elevance Sans" pitchFamily="2" charset="77"/>
                <a:ea typeface="+mn-ea"/>
                <a:cs typeface="Elevance Sans Medium"/>
              </a:rPr>
              <a:t>for employees ages 18 to 64</a:t>
            </a:r>
            <a:r>
              <a:rPr kumimoji="0" lang="en-US" sz="1200" b="0" i="0" u="none" strike="noStrike" kern="1200" cap="none" spc="-5" normalizeH="0" baseline="30000" noProof="0">
                <a:ln>
                  <a:noFill/>
                </a:ln>
                <a:solidFill>
                  <a:srgbClr val="231E33"/>
                </a:solidFill>
                <a:effectLst/>
                <a:uLnTx/>
                <a:uFillTx/>
                <a:latin typeface="Elevance Sans" pitchFamily="2" charset="77"/>
                <a:ea typeface="+mn-ea"/>
                <a:cs typeface="Elevance Sans Medium"/>
              </a:rPr>
              <a:t>2,3</a:t>
            </a:r>
          </a:p>
          <a:p>
            <a:pPr marL="12700" marR="21590" lvl="0" indent="0" algn="r" defTabSz="914400" rtl="0" eaLnBrk="1" fontAlgn="auto" latinLnBrk="0" hangingPunct="1">
              <a:lnSpc>
                <a:spcPct val="100000"/>
              </a:lnSpc>
              <a:spcBef>
                <a:spcPts val="75"/>
              </a:spcBef>
              <a:spcAft>
                <a:spcPts val="0"/>
              </a:spcAft>
              <a:buClrTx/>
              <a:buSzTx/>
              <a:buFontTx/>
              <a:buNone/>
              <a:tabLst/>
              <a:defRPr/>
            </a:pPr>
            <a:endParaRPr kumimoji="0" lang="en-US" sz="1200" b="0" i="0" u="none" strike="noStrike" kern="1200" cap="none" spc="-5" normalizeH="0" baseline="30000" noProof="0">
              <a:ln>
                <a:noFill/>
              </a:ln>
              <a:solidFill>
                <a:srgbClr val="231E33"/>
              </a:solidFill>
              <a:effectLst/>
              <a:uLnTx/>
              <a:uFillTx/>
              <a:latin typeface="Elevance Sans" pitchFamily="2" charset="77"/>
              <a:ea typeface="+mn-ea"/>
              <a:cs typeface="Elevance Sans Medium"/>
            </a:endParaRPr>
          </a:p>
          <a:p>
            <a:pPr marL="12700" marR="21590" lvl="0" indent="0" algn="r" defTabSz="914400" rtl="0" eaLnBrk="1" fontAlgn="auto" latinLnBrk="0" hangingPunct="1">
              <a:lnSpc>
                <a:spcPct val="100000"/>
              </a:lnSpc>
              <a:spcBef>
                <a:spcPts val="75"/>
              </a:spcBef>
              <a:spcAft>
                <a:spcPts val="0"/>
              </a:spcAft>
              <a:buClrTx/>
              <a:buSzTx/>
              <a:buFontTx/>
              <a:buNone/>
              <a:tabLst/>
              <a:defRPr/>
            </a:pPr>
            <a:endParaRPr kumimoji="0" lang="en-US" sz="1200" b="0" i="0" u="none" strike="noStrike" kern="1200" cap="none" spc="-5" normalizeH="0" baseline="0" noProof="0">
              <a:ln>
                <a:noFill/>
              </a:ln>
              <a:solidFill>
                <a:srgbClr val="231E33"/>
              </a:solidFill>
              <a:effectLst/>
              <a:uLnTx/>
              <a:uFillTx/>
              <a:latin typeface="Elevance Sans Medium"/>
              <a:ea typeface="+mn-ea"/>
              <a:cs typeface="Elevance Sans Medium"/>
            </a:endParaRPr>
          </a:p>
        </p:txBody>
      </p:sp>
      <p:sp>
        <p:nvSpPr>
          <p:cNvPr id="6" name="Text Placeholder 17">
            <a:extLst>
              <a:ext uri="{FF2B5EF4-FFF2-40B4-BE49-F238E27FC236}">
                <a16:creationId xmlns:a16="http://schemas.microsoft.com/office/drawing/2014/main" id="{24C78D3F-8BEE-2FC6-44B4-788585FD8963}"/>
              </a:ext>
            </a:extLst>
          </p:cNvPr>
          <p:cNvSpPr txBox="1">
            <a:spLocks/>
          </p:cNvSpPr>
          <p:nvPr/>
        </p:nvSpPr>
        <p:spPr>
          <a:xfrm>
            <a:off x="464496" y="5133784"/>
            <a:ext cx="2215786" cy="738664"/>
          </a:xfrm>
          <a:prstGeom prst="rect">
            <a:avLst/>
          </a:prstGeom>
        </p:spPr>
        <p:txBody>
          <a:bodyPr vert="horz" lIns="0" tIns="0" rIns="0" bIns="0" rtlCol="0" anchor="ctr">
            <a:noAutofit/>
          </a:bodyPr>
          <a:lstStyle>
            <a:lvl1pPr marL="0" indent="0" algn="l" defTabSz="914400" rtl="0" eaLnBrk="1" latinLnBrk="0" hangingPunct="1">
              <a:lnSpc>
                <a:spcPct val="120000"/>
              </a:lnSpc>
              <a:spcBef>
                <a:spcPts val="2000"/>
              </a:spcBef>
              <a:buFont typeface="+mn-lt" pitchFamily="2" charset="0"/>
              <a:buNone/>
              <a:tabLst/>
              <a:defRPr sz="1200" b="0" i="0" kern="1200">
                <a:solidFill>
                  <a:schemeClr val="tx2"/>
                </a:solidFill>
                <a:latin typeface="Elevance Sans" pitchFamily="2" charset="77"/>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12700" marR="21590" lvl="0" indent="0" algn="l" defTabSz="914400" rtl="0" eaLnBrk="1" fontAlgn="auto" latinLnBrk="0" hangingPunct="1">
              <a:lnSpc>
                <a:spcPct val="100000"/>
              </a:lnSpc>
              <a:spcBef>
                <a:spcPts val="75"/>
              </a:spcBef>
              <a:spcAft>
                <a:spcPts val="0"/>
              </a:spcAft>
              <a:buClrTx/>
              <a:buSzTx/>
              <a:buFontTx/>
              <a:buNone/>
              <a:tabLst/>
              <a:defRPr/>
            </a:pPr>
            <a:r>
              <a:rPr kumimoji="0" lang="en-US" sz="1200" b="0" i="0" u="none" strike="noStrike" kern="1200" cap="none" spc="-5" normalizeH="0" baseline="0" noProof="0">
                <a:ln>
                  <a:noFill/>
                </a:ln>
                <a:solidFill>
                  <a:srgbClr val="231E33"/>
                </a:solidFill>
                <a:effectLst/>
                <a:uLnTx/>
                <a:uFillTx/>
                <a:latin typeface="Elevance Sans" pitchFamily="2" charset="77"/>
                <a:ea typeface="+mn-ea"/>
                <a:cs typeface="Elevance Sans Medium"/>
              </a:rPr>
              <a:t>Ongoing care for chronic conditions like diabetes and hypertension</a:t>
            </a:r>
            <a:r>
              <a:rPr kumimoji="0" lang="en-US" sz="1200" b="0" i="0" u="none" strike="noStrike" kern="1200" cap="none" spc="-5" normalizeH="0" baseline="0" noProof="0">
                <a:ln>
                  <a:noFill/>
                </a:ln>
                <a:solidFill>
                  <a:srgbClr val="1355E9"/>
                </a:solidFill>
                <a:effectLst/>
                <a:uLnTx/>
                <a:uFillTx/>
                <a:latin typeface="Elevance Sans" pitchFamily="2" charset="77"/>
                <a:ea typeface="+mn-ea"/>
                <a:cs typeface="Elevance Sans Medium"/>
              </a:rPr>
              <a:t>, </a:t>
            </a:r>
            <a:r>
              <a:rPr kumimoji="0" lang="en-US" sz="1200" b="1" i="0" u="none" strike="noStrike" kern="1200" cap="none" spc="-5" normalizeH="0" baseline="0" noProof="0">
                <a:ln>
                  <a:noFill/>
                </a:ln>
                <a:solidFill>
                  <a:srgbClr val="231E33"/>
                </a:solidFill>
                <a:effectLst/>
                <a:uLnTx/>
                <a:uFillTx/>
                <a:latin typeface="Elevance Sans Semibold" pitchFamily="2" charset="77"/>
                <a:ea typeface="+mn-ea"/>
                <a:cs typeface="Elevance Sans Medium"/>
              </a:rPr>
              <a:t>coordinated by </a:t>
            </a:r>
            <a:br>
              <a:rPr kumimoji="0" lang="en-US" sz="1200" b="1" i="0" u="none" strike="noStrike" kern="1200" cap="none" spc="-5" normalizeH="0" baseline="0" noProof="0">
                <a:ln>
                  <a:noFill/>
                </a:ln>
                <a:solidFill>
                  <a:srgbClr val="231E33"/>
                </a:solidFill>
                <a:effectLst/>
                <a:uLnTx/>
                <a:uFillTx/>
                <a:latin typeface="Elevance Sans Semibold" pitchFamily="2" charset="77"/>
                <a:ea typeface="+mn-ea"/>
                <a:cs typeface="Elevance Sans Medium"/>
              </a:rPr>
            </a:br>
            <a:r>
              <a:rPr kumimoji="0" lang="en-US" sz="1200" b="1" i="0" u="none" strike="noStrike" kern="1200" cap="none" spc="-5" normalizeH="0" baseline="0" noProof="0">
                <a:ln>
                  <a:noFill/>
                </a:ln>
                <a:solidFill>
                  <a:srgbClr val="231E33"/>
                </a:solidFill>
                <a:effectLst/>
                <a:uLnTx/>
                <a:uFillTx/>
                <a:latin typeface="Elevance Sans Semibold" pitchFamily="2" charset="77"/>
                <a:ea typeface="+mn-ea"/>
                <a:cs typeface="Elevance Sans Medium"/>
              </a:rPr>
              <a:t>a care team</a:t>
            </a:r>
          </a:p>
        </p:txBody>
      </p:sp>
      <p:sp>
        <p:nvSpPr>
          <p:cNvPr id="7" name="Text Placeholder 17">
            <a:extLst>
              <a:ext uri="{FF2B5EF4-FFF2-40B4-BE49-F238E27FC236}">
                <a16:creationId xmlns:a16="http://schemas.microsoft.com/office/drawing/2014/main" id="{F27E319F-ACF8-B725-081F-67A561E79AF7}"/>
              </a:ext>
            </a:extLst>
          </p:cNvPr>
          <p:cNvSpPr txBox="1">
            <a:spLocks/>
          </p:cNvSpPr>
          <p:nvPr/>
        </p:nvSpPr>
        <p:spPr>
          <a:xfrm>
            <a:off x="464496" y="2331031"/>
            <a:ext cx="2157983" cy="1228497"/>
          </a:xfrm>
          <a:prstGeom prst="rect">
            <a:avLst/>
          </a:prstGeom>
        </p:spPr>
        <p:txBody>
          <a:bodyPr vert="horz" lIns="0" tIns="0" rIns="0" bIns="0" rtlCol="0">
            <a:noAutofit/>
          </a:bodyPr>
          <a:lstStyle>
            <a:lvl1pPr marL="0" indent="0" algn="l" defTabSz="914400" rtl="0" eaLnBrk="1" latinLnBrk="0" hangingPunct="1">
              <a:lnSpc>
                <a:spcPct val="120000"/>
              </a:lnSpc>
              <a:spcBef>
                <a:spcPts val="2000"/>
              </a:spcBef>
              <a:buFont typeface="+mn-lt" pitchFamily="2" charset="0"/>
              <a:buNone/>
              <a:tabLst/>
              <a:defRPr sz="1200" b="0" i="0" kern="1200">
                <a:solidFill>
                  <a:schemeClr val="tx2"/>
                </a:solidFill>
                <a:latin typeface="Elevance Sans" pitchFamily="2" charset="77"/>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12700" marR="21590" lvl="0" indent="0" algn="l" defTabSz="914400" rtl="0" eaLnBrk="1" fontAlgn="auto" latinLnBrk="0" hangingPunct="1">
              <a:lnSpc>
                <a:spcPct val="100000"/>
              </a:lnSpc>
              <a:spcBef>
                <a:spcPts val="75"/>
              </a:spcBef>
              <a:spcAft>
                <a:spcPts val="0"/>
              </a:spcAft>
              <a:buClrTx/>
              <a:buSzTx/>
              <a:buFontTx/>
              <a:buNone/>
              <a:tabLst/>
              <a:defRPr/>
            </a:pPr>
            <a:r>
              <a:rPr kumimoji="0" lang="en-US" sz="1200" b="1" i="0" u="none" strike="noStrike" kern="1200" cap="none" spc="-5" normalizeH="0" baseline="0" noProof="0" dirty="0">
                <a:ln>
                  <a:noFill/>
                </a:ln>
                <a:solidFill>
                  <a:srgbClr val="231E33"/>
                </a:solidFill>
                <a:effectLst/>
                <a:uLnTx/>
                <a:uFillTx/>
                <a:latin typeface="Elevance Sans Semibold" pitchFamily="2" charset="77"/>
                <a:ea typeface="+mn-ea"/>
                <a:cs typeface="Elevance Sans Medium"/>
              </a:rPr>
              <a:t>Expanded video access to primary care 7 days a week </a:t>
            </a:r>
            <a:r>
              <a:rPr kumimoji="0" lang="en-US" sz="1200" b="0" i="0" u="none" strike="noStrike" kern="1200" cap="none" spc="-5" normalizeH="0" baseline="0" noProof="0" dirty="0">
                <a:ln>
                  <a:noFill/>
                </a:ln>
                <a:solidFill>
                  <a:srgbClr val="231E33"/>
                </a:solidFill>
                <a:effectLst/>
                <a:uLnTx/>
                <a:uFillTx/>
                <a:latin typeface="Elevance Sans" pitchFamily="2" charset="77"/>
                <a:ea typeface="+mn-ea"/>
                <a:cs typeface="Elevance Sans Medium"/>
              </a:rPr>
              <a:t>with an appointment</a:t>
            </a:r>
            <a:r>
              <a:rPr kumimoji="0" lang="en-US" sz="1200" b="0" i="0" u="none" strike="noStrike" kern="1200" cap="none" spc="-5" normalizeH="0" baseline="30000" noProof="0" dirty="0">
                <a:ln>
                  <a:noFill/>
                </a:ln>
                <a:solidFill>
                  <a:srgbClr val="231E33"/>
                </a:solidFill>
                <a:effectLst/>
                <a:uLnTx/>
                <a:uFillTx/>
                <a:latin typeface="Elevance Sans"/>
                <a:ea typeface="+mn-ea"/>
                <a:cs typeface="Elevance Sans Medium"/>
              </a:rPr>
              <a:t>2 </a:t>
            </a:r>
            <a:endParaRPr kumimoji="0" lang="en-US" sz="1200" b="0" i="0" u="none" strike="noStrike" kern="1200" cap="none" spc="-5" normalizeH="0" baseline="0" noProof="0" dirty="0">
              <a:ln>
                <a:noFill/>
              </a:ln>
              <a:solidFill>
                <a:srgbClr val="231E33"/>
              </a:solidFill>
              <a:effectLst/>
              <a:uLnTx/>
              <a:uFillTx/>
              <a:latin typeface="Elevance Sans" pitchFamily="2" charset="77"/>
              <a:ea typeface="+mn-ea"/>
              <a:cs typeface="Elevance Sans Medium"/>
            </a:endParaRPr>
          </a:p>
          <a:p>
            <a:pPr marL="12700" marR="21590" lvl="0" indent="0" algn="l" defTabSz="914400" rtl="0" eaLnBrk="1" fontAlgn="auto" latinLnBrk="0" hangingPunct="1">
              <a:lnSpc>
                <a:spcPct val="100000"/>
              </a:lnSpc>
              <a:spcBef>
                <a:spcPts val="75"/>
              </a:spcBef>
              <a:spcAft>
                <a:spcPts val="0"/>
              </a:spcAft>
              <a:buClrTx/>
              <a:buSzTx/>
              <a:buFontTx/>
              <a:buNone/>
              <a:tabLst/>
              <a:defRPr/>
            </a:pPr>
            <a:endParaRPr kumimoji="0" lang="en-US" sz="1200" b="0" i="0" u="none" strike="noStrike" kern="1200" cap="none" spc="-5" normalizeH="0" baseline="30000" noProof="0" dirty="0">
              <a:ln>
                <a:noFill/>
              </a:ln>
              <a:solidFill>
                <a:srgbClr val="231E33"/>
              </a:solidFill>
              <a:effectLst/>
              <a:uLnTx/>
              <a:uFillTx/>
              <a:latin typeface="Elevance Sans" pitchFamily="2" charset="77"/>
              <a:ea typeface="+mn-ea"/>
              <a:cs typeface="Elevance Sans Medium"/>
            </a:endParaRPr>
          </a:p>
          <a:p>
            <a:pPr marL="12700" marR="21590" lvl="0" indent="0" algn="l" defTabSz="914400" rtl="0" eaLnBrk="1" fontAlgn="auto" latinLnBrk="0" hangingPunct="1">
              <a:lnSpc>
                <a:spcPct val="100000"/>
              </a:lnSpc>
              <a:spcBef>
                <a:spcPts val="75"/>
              </a:spcBef>
              <a:spcAft>
                <a:spcPts val="0"/>
              </a:spcAft>
              <a:buClrTx/>
              <a:buSzTx/>
              <a:buFont typeface="+mn-lt" pitchFamily="2" charset="0"/>
              <a:buNone/>
              <a:tabLst/>
              <a:defRPr/>
            </a:pPr>
            <a:r>
              <a:rPr kumimoji="0" lang="en-US" sz="1200" b="0" i="0" u="none" strike="noStrike" kern="1200" cap="none" spc="-5" normalizeH="0" baseline="0" noProof="0" dirty="0">
                <a:ln>
                  <a:noFill/>
                </a:ln>
                <a:solidFill>
                  <a:srgbClr val="231E33"/>
                </a:solidFill>
                <a:effectLst/>
                <a:uLnTx/>
                <a:uFillTx/>
                <a:latin typeface="Elevance Sans" pitchFamily="2" charset="77"/>
                <a:ea typeface="+mn-ea"/>
                <a:cs typeface="Elevance Sans Medium"/>
              </a:rPr>
              <a:t>The ability to </a:t>
            </a:r>
            <a:r>
              <a:rPr kumimoji="0" lang="en-US" sz="1200" b="1" i="0" u="none" strike="noStrike" kern="1200" cap="none" spc="-5" normalizeH="0" baseline="0" noProof="0" dirty="0">
                <a:ln>
                  <a:noFill/>
                </a:ln>
                <a:solidFill>
                  <a:srgbClr val="231E33"/>
                </a:solidFill>
                <a:effectLst/>
                <a:uLnTx/>
                <a:uFillTx/>
                <a:latin typeface="Elevance Sans Semibold" pitchFamily="2" charset="77"/>
                <a:ea typeface="+mn-ea"/>
                <a:cs typeface="Elevance Sans Medium"/>
              </a:rPr>
              <a:t>schedule care with the same provider </a:t>
            </a:r>
            <a:r>
              <a:rPr kumimoji="0" lang="en-US" sz="1200" b="0" i="0" u="none" strike="noStrike" kern="1200" cap="none" spc="-5" normalizeH="0" baseline="0" noProof="0" dirty="0">
                <a:ln>
                  <a:noFill/>
                </a:ln>
                <a:solidFill>
                  <a:srgbClr val="231E33"/>
                </a:solidFill>
                <a:effectLst/>
                <a:uLnTx/>
                <a:uFillTx/>
                <a:latin typeface="Elevance Sans"/>
                <a:ea typeface="+mn-ea"/>
                <a:cs typeface="Elevance Sans Medium"/>
              </a:rPr>
              <a:t>on </a:t>
            </a:r>
            <a:br>
              <a:rPr kumimoji="0" lang="en-US" sz="1200" b="0" i="0" u="none" strike="noStrike" kern="1200" cap="none" spc="-5" normalizeH="0" baseline="0" noProof="0" dirty="0">
                <a:ln>
                  <a:noFill/>
                </a:ln>
                <a:solidFill>
                  <a:srgbClr val="231E33"/>
                </a:solidFill>
                <a:effectLst/>
                <a:uLnTx/>
                <a:uFillTx/>
                <a:latin typeface="Elevance Sans"/>
                <a:ea typeface="+mn-ea"/>
                <a:cs typeface="Elevance Sans Medium"/>
              </a:rPr>
            </a:br>
            <a:r>
              <a:rPr kumimoji="0" lang="en-US" sz="1200" b="0" i="0" u="none" strike="noStrike" kern="1200" cap="none" spc="-5" normalizeH="0" baseline="0" noProof="0" dirty="0">
                <a:ln>
                  <a:noFill/>
                </a:ln>
                <a:solidFill>
                  <a:srgbClr val="231E33"/>
                </a:solidFill>
                <a:effectLst/>
                <a:uLnTx/>
                <a:uFillTx/>
                <a:latin typeface="Elevance Sans"/>
                <a:ea typeface="+mn-ea"/>
                <a:cs typeface="Elevance Sans Medium"/>
              </a:rPr>
              <a:t>an ongoing basis</a:t>
            </a:r>
          </a:p>
          <a:p>
            <a:pPr marL="12700" marR="21590" lvl="0" indent="0" algn="l" defTabSz="914400" rtl="0" eaLnBrk="1" fontAlgn="auto" latinLnBrk="0" hangingPunct="1">
              <a:lnSpc>
                <a:spcPct val="100000"/>
              </a:lnSpc>
              <a:spcBef>
                <a:spcPts val="75"/>
              </a:spcBef>
              <a:spcAft>
                <a:spcPts val="0"/>
              </a:spcAft>
              <a:buClrTx/>
              <a:buSzTx/>
              <a:buFontTx/>
              <a:buNone/>
              <a:tabLst/>
              <a:defRPr/>
            </a:pPr>
            <a:endParaRPr kumimoji="0" lang="en-US" sz="1200" b="0" i="0" u="none" strike="noStrike" kern="1200" cap="none" spc="-5" normalizeH="0" baseline="30000" noProof="0" dirty="0">
              <a:ln>
                <a:noFill/>
              </a:ln>
              <a:solidFill>
                <a:srgbClr val="231E33"/>
              </a:solidFill>
              <a:effectLst/>
              <a:uLnTx/>
              <a:uFillTx/>
              <a:latin typeface="Elevance Sans" pitchFamily="2" charset="77"/>
              <a:ea typeface="+mn-ea"/>
              <a:cs typeface="Elevance Sans Medium"/>
            </a:endParaRPr>
          </a:p>
          <a:p>
            <a:pPr marL="12700" marR="21590" lvl="0" indent="0" algn="l" defTabSz="914400" rtl="0" eaLnBrk="1" fontAlgn="auto" latinLnBrk="0" hangingPunct="1">
              <a:lnSpc>
                <a:spcPct val="120000"/>
              </a:lnSpc>
              <a:spcBef>
                <a:spcPts val="75"/>
              </a:spcBef>
              <a:spcAft>
                <a:spcPts val="0"/>
              </a:spcAft>
              <a:buClrTx/>
              <a:buSzTx/>
              <a:buFontTx/>
              <a:buNone/>
              <a:tabLst/>
              <a:defRPr/>
            </a:pPr>
            <a:endParaRPr kumimoji="0" lang="en-US" sz="1200" b="0" i="0" u="none" strike="noStrike" kern="1200" cap="none" spc="-5" normalizeH="0" baseline="0" noProof="0" dirty="0">
              <a:ln>
                <a:noFill/>
              </a:ln>
              <a:solidFill>
                <a:srgbClr val="231E33"/>
              </a:solidFill>
              <a:effectLst/>
              <a:uLnTx/>
              <a:uFillTx/>
              <a:latin typeface="Elevance Sans" pitchFamily="2" charset="77"/>
              <a:ea typeface="+mn-ea"/>
              <a:cs typeface="Elevance Sans Medium"/>
            </a:endParaRPr>
          </a:p>
        </p:txBody>
      </p:sp>
      <p:sp>
        <p:nvSpPr>
          <p:cNvPr id="10" name="Text Placeholder 17">
            <a:extLst>
              <a:ext uri="{FF2B5EF4-FFF2-40B4-BE49-F238E27FC236}">
                <a16:creationId xmlns:a16="http://schemas.microsoft.com/office/drawing/2014/main" id="{C55B33A1-E5BF-38F6-D199-BB29D5B0BDE6}"/>
              </a:ext>
            </a:extLst>
          </p:cNvPr>
          <p:cNvSpPr txBox="1">
            <a:spLocks/>
          </p:cNvSpPr>
          <p:nvPr/>
        </p:nvSpPr>
        <p:spPr>
          <a:xfrm>
            <a:off x="464496" y="4127859"/>
            <a:ext cx="1943159" cy="411355"/>
          </a:xfrm>
          <a:prstGeom prst="rect">
            <a:avLst/>
          </a:prstGeom>
        </p:spPr>
        <p:txBody>
          <a:bodyPr lIns="0" tIns="0" rIns="0" bIns="0">
            <a:noAutofit/>
          </a:bodyPr>
          <a:lstStyle>
            <a:lvl1pPr marL="0" indent="0" algn="l" defTabSz="914400" rtl="0" eaLnBrk="1" latinLnBrk="0" hangingPunct="1">
              <a:lnSpc>
                <a:spcPct val="100000"/>
              </a:lnSpc>
              <a:spcBef>
                <a:spcPts val="2000"/>
              </a:spcBef>
              <a:buFont typeface="+mn-lt" pitchFamily="2" charset="0"/>
              <a:buNone/>
              <a:tabLst/>
              <a:defRPr sz="2000" kern="1200">
                <a:solidFill>
                  <a:schemeClr val="tx2"/>
                </a:solidFill>
                <a:latin typeface="+mj-lt"/>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n-lt" pitchFamily="2" charset="0"/>
              <a:buNone/>
              <a:tabLst/>
              <a:defRPr/>
            </a:pPr>
            <a:r>
              <a:rPr kumimoji="0" lang="en-US" sz="1200" b="0" i="0" u="none" strike="noStrike" kern="1200" cap="none" spc="-5" normalizeH="0" baseline="0" noProof="0">
                <a:ln>
                  <a:noFill/>
                </a:ln>
                <a:solidFill>
                  <a:srgbClr val="231E33"/>
                </a:solidFill>
                <a:effectLst/>
                <a:uLnTx/>
                <a:uFillTx/>
                <a:latin typeface="Elevance Sans" pitchFamily="2" charset="77"/>
                <a:ea typeface="+mn-ea"/>
                <a:cs typeface="Elevance Sans Medium"/>
              </a:rPr>
              <a:t>Available </a:t>
            </a:r>
            <a:r>
              <a:rPr kumimoji="0" lang="en-US" sz="1200" b="1" i="0" u="none" strike="noStrike" kern="1200" cap="none" spc="-5" normalizeH="0" baseline="0" noProof="0">
                <a:ln>
                  <a:noFill/>
                </a:ln>
                <a:solidFill>
                  <a:srgbClr val="231E33"/>
                </a:solidFill>
                <a:effectLst/>
                <a:uLnTx/>
                <a:uFillTx/>
                <a:latin typeface="Elevance Sans Semibold" pitchFamily="2" charset="77"/>
                <a:ea typeface="+mn-ea"/>
                <a:cs typeface="Elevance Sans Medium"/>
              </a:rPr>
              <a:t>24/7/365 </a:t>
            </a:r>
            <a:r>
              <a:rPr kumimoji="0" lang="en-US" sz="1200" b="0" i="0" u="none" strike="noStrike" kern="1200" cap="none" spc="-5" normalizeH="0" baseline="0" noProof="0">
                <a:ln>
                  <a:noFill/>
                </a:ln>
                <a:solidFill>
                  <a:srgbClr val="231E33"/>
                </a:solidFill>
                <a:effectLst/>
                <a:uLnTx/>
                <a:uFillTx/>
                <a:latin typeface="Elevance Sans"/>
                <a:ea typeface="+mn-ea"/>
                <a:cs typeface="Elevance Sans Medium"/>
              </a:rPr>
              <a:t>with</a:t>
            </a:r>
          </a:p>
          <a:p>
            <a:pPr marL="0" marR="0" lvl="0" indent="0" algn="l" defTabSz="914400" rtl="0" eaLnBrk="1" fontAlgn="auto" latinLnBrk="0" hangingPunct="1">
              <a:lnSpc>
                <a:spcPct val="100000"/>
              </a:lnSpc>
              <a:spcBef>
                <a:spcPts val="0"/>
              </a:spcBef>
              <a:spcAft>
                <a:spcPts val="0"/>
              </a:spcAft>
              <a:buClrTx/>
              <a:buSzTx/>
              <a:buFont typeface="+mn-lt" pitchFamily="2" charset="0"/>
              <a:buNone/>
              <a:tabLst/>
              <a:defRPr/>
            </a:pPr>
            <a:r>
              <a:rPr kumimoji="0" lang="en-US" sz="1200" b="0" i="0" u="none" strike="noStrike" kern="1200" cap="none" spc="-5" normalizeH="0" baseline="0" noProof="0">
                <a:ln>
                  <a:noFill/>
                </a:ln>
                <a:solidFill>
                  <a:srgbClr val="231E33"/>
                </a:solidFill>
                <a:effectLst/>
                <a:uLnTx/>
                <a:uFillTx/>
                <a:latin typeface="Elevance Sans"/>
                <a:ea typeface="+mn-ea"/>
                <a:cs typeface="Elevance Sans Medium"/>
              </a:rPr>
              <a:t>no appointment needed</a:t>
            </a:r>
            <a:endParaRPr kumimoji="0" lang="en-US" sz="2000" b="0" i="0" u="none" strike="noStrike" kern="1200" cap="none" spc="0" normalizeH="0" baseline="0" noProof="0">
              <a:ln>
                <a:noFill/>
              </a:ln>
              <a:solidFill>
                <a:srgbClr val="231E33"/>
              </a:solidFill>
              <a:effectLst/>
              <a:uLnTx/>
              <a:uFillTx/>
              <a:latin typeface="Elevance Sans Medium"/>
              <a:ea typeface="+mn-ea"/>
              <a:cs typeface="+mn-cs"/>
            </a:endParaRPr>
          </a:p>
        </p:txBody>
      </p:sp>
      <p:sp>
        <p:nvSpPr>
          <p:cNvPr id="20" name="Text Placeholder 16">
            <a:extLst>
              <a:ext uri="{FF2B5EF4-FFF2-40B4-BE49-F238E27FC236}">
                <a16:creationId xmlns:a16="http://schemas.microsoft.com/office/drawing/2014/main" id="{C67F7C88-6D1B-B6EB-60AC-601D65E2C3C4}"/>
              </a:ext>
            </a:extLst>
          </p:cNvPr>
          <p:cNvSpPr txBox="1">
            <a:spLocks/>
          </p:cNvSpPr>
          <p:nvPr/>
        </p:nvSpPr>
        <p:spPr>
          <a:xfrm>
            <a:off x="425134" y="1446823"/>
            <a:ext cx="11217511" cy="295485"/>
          </a:xfrm>
          <a:prstGeom prst="rect">
            <a:avLst/>
          </a:prstGeom>
        </p:spPr>
        <p:txBody>
          <a:bodyPr lIns="0" tIns="0" rIns="0" bIns="0">
            <a:noAutofit/>
          </a:bodyPr>
          <a:lstStyle>
            <a:lvl1pPr marL="0" indent="0" algn="l" defTabSz="914400" rtl="0" eaLnBrk="1" latinLnBrk="0" hangingPunct="1">
              <a:lnSpc>
                <a:spcPct val="100000"/>
              </a:lnSpc>
              <a:spcBef>
                <a:spcPts val="2000"/>
              </a:spcBef>
              <a:buFont typeface="+mn-lt" pitchFamily="2" charset="0"/>
              <a:buNone/>
              <a:tabLst/>
              <a:defRPr sz="2000" kern="1200">
                <a:solidFill>
                  <a:schemeClr val="tx2"/>
                </a:solidFill>
                <a:latin typeface="+mj-lt"/>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Tx/>
              <a:buSzTx/>
              <a:buFont typeface="+mn-lt" pitchFamily="2" charset="0"/>
              <a:buNone/>
              <a:tabLst/>
              <a:defRPr/>
            </a:pPr>
            <a:r>
              <a:rPr kumimoji="0" lang="en-US" b="0" i="0" u="none" strike="noStrike" kern="1200" cap="none" spc="0" normalizeH="0" baseline="0" noProof="0" dirty="0">
                <a:ln>
                  <a:noFill/>
                </a:ln>
                <a:solidFill>
                  <a:srgbClr val="1A3673"/>
                </a:solidFill>
                <a:effectLst/>
                <a:uLnTx/>
                <a:uFillTx/>
                <a:latin typeface="Elevance Sans Medium"/>
                <a:ea typeface="+mn-ea"/>
                <a:cs typeface="+mn-cs"/>
              </a:rPr>
              <a:t>Accessible through the Sydney Health app, the </a:t>
            </a:r>
            <a:r>
              <a:rPr kumimoji="0" lang="en-US" b="0" i="0" u="none" strike="noStrike" kern="1200" cap="none" spc="0" normalizeH="0" baseline="0" noProof="0" dirty="0">
                <a:ln>
                  <a:noFill/>
                </a:ln>
                <a:solidFill>
                  <a:srgbClr val="1A3673"/>
                </a:solidFill>
                <a:effectLst/>
                <a:uLnTx/>
                <a:uFillTx/>
                <a:latin typeface="Elevance Sans Medium" pitchFamily="2" charset="0"/>
                <a:ea typeface="+mn-ea"/>
                <a:cs typeface="+mn-cs"/>
              </a:rPr>
              <a:t>Care Center </a:t>
            </a:r>
            <a:r>
              <a:rPr kumimoji="0" lang="en-US" b="0" i="0" u="none" strike="noStrike" kern="1200" cap="none" spc="0" normalizeH="0" baseline="0" noProof="0" dirty="0">
                <a:ln>
                  <a:noFill/>
                </a:ln>
                <a:solidFill>
                  <a:srgbClr val="1A3673"/>
                </a:solidFill>
                <a:effectLst/>
                <a:uLnTx/>
                <a:uFillTx/>
                <a:latin typeface="Elevance Sans Medium"/>
                <a:ea typeface="+mn-ea"/>
                <a:cs typeface="+mn-cs"/>
              </a:rPr>
              <a:t>connects employees to:</a:t>
            </a:r>
          </a:p>
        </p:txBody>
      </p:sp>
      <p:sp>
        <p:nvSpPr>
          <p:cNvPr id="21" name="Text Placeholder 18">
            <a:extLst>
              <a:ext uri="{FF2B5EF4-FFF2-40B4-BE49-F238E27FC236}">
                <a16:creationId xmlns:a16="http://schemas.microsoft.com/office/drawing/2014/main" id="{22D33961-37FE-D37E-89D1-84B843AD69FF}"/>
              </a:ext>
            </a:extLst>
          </p:cNvPr>
          <p:cNvSpPr txBox="1">
            <a:spLocks/>
          </p:cNvSpPr>
          <p:nvPr/>
        </p:nvSpPr>
        <p:spPr>
          <a:xfrm>
            <a:off x="3531870" y="3569866"/>
            <a:ext cx="873401" cy="761406"/>
          </a:xfrm>
          <a:prstGeom prst="rect">
            <a:avLst/>
          </a:prstGeom>
        </p:spPr>
        <p:txBody>
          <a:bodyPr vert="horz" lIns="0" tIns="0" rIns="0" bIns="0" rtlCol="0">
            <a:noAutofit/>
          </a:bodyPr>
          <a:lstStyle>
            <a:lvl1pPr marL="0" indent="0" algn="l" defTabSz="914400" rtl="0" eaLnBrk="1" latinLnBrk="0" hangingPunct="1">
              <a:lnSpc>
                <a:spcPct val="120000"/>
              </a:lnSpc>
              <a:spcBef>
                <a:spcPts val="2000"/>
              </a:spcBef>
              <a:buFont typeface="+mn-lt" pitchFamily="2" charset="0"/>
              <a:buNone/>
              <a:tabLst/>
              <a:defRPr sz="1200" b="0" i="0" kern="1200">
                <a:solidFill>
                  <a:schemeClr val="tx2"/>
                </a:solidFill>
                <a:latin typeface="Elevance Sans" pitchFamily="2" charset="77"/>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12700" marR="21590" lvl="0" indent="0" algn="ctr" defTabSz="914400" rtl="0" eaLnBrk="1" fontAlgn="auto" latinLnBrk="0" hangingPunct="1">
              <a:lnSpc>
                <a:spcPct val="120000"/>
              </a:lnSpc>
              <a:spcBef>
                <a:spcPts val="75"/>
              </a:spcBef>
              <a:spcAft>
                <a:spcPts val="0"/>
              </a:spcAft>
              <a:buClrTx/>
              <a:buSzTx/>
              <a:buFont typeface="+mn-lt" pitchFamily="2" charset="0"/>
              <a:buNone/>
              <a:tabLst/>
              <a:defRPr/>
            </a:pPr>
            <a:r>
              <a:rPr kumimoji="0" lang="en-US" sz="1400" b="1" i="0" u="none" strike="noStrike" kern="1200" cap="none" spc="-5" normalizeH="0" baseline="0" noProof="0" dirty="0">
                <a:ln>
                  <a:noFill/>
                </a:ln>
                <a:solidFill>
                  <a:srgbClr val="1355E9"/>
                </a:solidFill>
                <a:effectLst/>
                <a:uLnTx/>
                <a:uFillTx/>
                <a:latin typeface="Elevance Sans Semibold" pitchFamily="2" charset="77"/>
                <a:ea typeface="+mn-ea"/>
                <a:cs typeface="Elevance Sans Medium"/>
              </a:rPr>
              <a:t>Labs and imaging</a:t>
            </a:r>
          </a:p>
          <a:p>
            <a:pPr marL="12700" marR="21590" lvl="0" indent="0" algn="l" defTabSz="914400" rtl="0" eaLnBrk="1" fontAlgn="auto" latinLnBrk="0" hangingPunct="1">
              <a:lnSpc>
                <a:spcPct val="120000"/>
              </a:lnSpc>
              <a:spcBef>
                <a:spcPts val="75"/>
              </a:spcBef>
              <a:spcAft>
                <a:spcPts val="0"/>
              </a:spcAft>
              <a:buClrTx/>
              <a:buSzTx/>
              <a:buFontTx/>
              <a:buNone/>
              <a:tabLst/>
              <a:defRPr/>
            </a:pPr>
            <a:endParaRPr kumimoji="0" lang="en-US" sz="1400" b="1" i="0" u="none" strike="noStrike" kern="1200" cap="none" spc="-5" normalizeH="0" baseline="0" noProof="0" dirty="0">
              <a:ln>
                <a:noFill/>
              </a:ln>
              <a:solidFill>
                <a:srgbClr val="1A3673"/>
              </a:solidFill>
              <a:effectLst/>
              <a:uLnTx/>
              <a:uFillTx/>
              <a:latin typeface="Elevance Sans Semibold" pitchFamily="2" charset="77"/>
              <a:ea typeface="+mn-ea"/>
              <a:cs typeface="Elevance Sans Medium"/>
            </a:endParaRPr>
          </a:p>
        </p:txBody>
      </p:sp>
      <p:sp>
        <p:nvSpPr>
          <p:cNvPr id="26" name="Text Placeholder 18">
            <a:extLst>
              <a:ext uri="{FF2B5EF4-FFF2-40B4-BE49-F238E27FC236}">
                <a16:creationId xmlns:a16="http://schemas.microsoft.com/office/drawing/2014/main" id="{0AF44913-F500-EECE-5988-B5F977BBCC11}"/>
              </a:ext>
            </a:extLst>
          </p:cNvPr>
          <p:cNvSpPr txBox="1">
            <a:spLocks/>
          </p:cNvSpPr>
          <p:nvPr/>
        </p:nvSpPr>
        <p:spPr>
          <a:xfrm>
            <a:off x="7680960" y="4103761"/>
            <a:ext cx="1253039" cy="335980"/>
          </a:xfrm>
          <a:prstGeom prst="rect">
            <a:avLst/>
          </a:prstGeom>
        </p:spPr>
        <p:txBody>
          <a:bodyPr vert="horz" lIns="0" tIns="0" rIns="0" bIns="0" rtlCol="0">
            <a:noAutofit/>
          </a:bodyPr>
          <a:lstStyle>
            <a:lvl1pPr marL="0" indent="0" algn="l" defTabSz="914400" rtl="0" eaLnBrk="1" latinLnBrk="0" hangingPunct="1">
              <a:lnSpc>
                <a:spcPct val="120000"/>
              </a:lnSpc>
              <a:spcBef>
                <a:spcPts val="2000"/>
              </a:spcBef>
              <a:buFont typeface="+mn-lt" pitchFamily="2" charset="0"/>
              <a:buNone/>
              <a:tabLst/>
              <a:defRPr sz="1200" b="0" i="0" kern="1200">
                <a:solidFill>
                  <a:schemeClr val="tx2"/>
                </a:solidFill>
                <a:latin typeface="Elevance Sans" pitchFamily="2" charset="77"/>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12700" marR="21590" lvl="0" indent="0" algn="ctr" defTabSz="914400" rtl="0" eaLnBrk="1" fontAlgn="auto" latinLnBrk="0" hangingPunct="1">
              <a:lnSpc>
                <a:spcPct val="100000"/>
              </a:lnSpc>
              <a:spcBef>
                <a:spcPts val="75"/>
              </a:spcBef>
              <a:spcAft>
                <a:spcPts val="0"/>
              </a:spcAft>
              <a:buClrTx/>
              <a:buSzTx/>
              <a:buFont typeface="+mn-lt" pitchFamily="2" charset="0"/>
              <a:buNone/>
              <a:tabLst/>
              <a:defRPr/>
            </a:pPr>
            <a:r>
              <a:rPr kumimoji="0" lang="en-US" sz="1400" b="1" i="0" u="none" strike="noStrike" kern="1200" cap="none" spc="0" normalizeH="0" baseline="0" noProof="0">
                <a:ln>
                  <a:noFill/>
                </a:ln>
                <a:solidFill>
                  <a:srgbClr val="1355E9"/>
                </a:solidFill>
                <a:effectLst/>
                <a:uLnTx/>
                <a:uFillTx/>
                <a:latin typeface="Elevance Sans Semibold" pitchFamily="2" charset="77"/>
                <a:ea typeface="+mn-ea"/>
                <a:cs typeface="+mn-cs"/>
              </a:rPr>
              <a:t>Reminders for checkups, tests, and exams</a:t>
            </a:r>
          </a:p>
          <a:p>
            <a:pPr marL="12700" marR="21590" lvl="0" indent="0" algn="l" defTabSz="914400" rtl="0" eaLnBrk="1" fontAlgn="auto" latinLnBrk="0" hangingPunct="1">
              <a:lnSpc>
                <a:spcPct val="120000"/>
              </a:lnSpc>
              <a:spcBef>
                <a:spcPts val="75"/>
              </a:spcBef>
              <a:spcAft>
                <a:spcPts val="0"/>
              </a:spcAft>
              <a:buClrTx/>
              <a:buSzTx/>
              <a:buFont typeface="+mn-lt" pitchFamily="2" charset="0"/>
              <a:buNone/>
              <a:tabLst/>
              <a:defRPr/>
            </a:pPr>
            <a:endParaRPr kumimoji="0" lang="en-US" sz="1400" b="1" i="0" u="none" strike="noStrike" kern="1200" cap="none" spc="-5" normalizeH="0" baseline="0" noProof="0">
              <a:ln>
                <a:noFill/>
              </a:ln>
              <a:solidFill>
                <a:srgbClr val="1A3673"/>
              </a:solidFill>
              <a:effectLst/>
              <a:uLnTx/>
              <a:uFillTx/>
              <a:latin typeface="Elevance Sans Semibold" pitchFamily="2" charset="77"/>
              <a:ea typeface="+mn-ea"/>
              <a:cs typeface="Elevance Sans Medium"/>
            </a:endParaRPr>
          </a:p>
          <a:p>
            <a:pPr marL="12700" marR="21590" lvl="0" indent="0" algn="l" defTabSz="914400" rtl="0" eaLnBrk="1" fontAlgn="auto" latinLnBrk="0" hangingPunct="1">
              <a:lnSpc>
                <a:spcPct val="120000"/>
              </a:lnSpc>
              <a:spcBef>
                <a:spcPts val="75"/>
              </a:spcBef>
              <a:spcAft>
                <a:spcPts val="0"/>
              </a:spcAft>
              <a:buClrTx/>
              <a:buSzTx/>
              <a:buFontTx/>
              <a:buNone/>
              <a:tabLst/>
              <a:defRPr/>
            </a:pPr>
            <a:endParaRPr kumimoji="0" lang="en-US" sz="1400" b="1" i="0" u="none" strike="noStrike" kern="1200" cap="none" spc="-5" normalizeH="0" baseline="0" noProof="0">
              <a:ln>
                <a:noFill/>
              </a:ln>
              <a:solidFill>
                <a:srgbClr val="1A3673"/>
              </a:solidFill>
              <a:effectLst/>
              <a:uLnTx/>
              <a:uFillTx/>
              <a:latin typeface="Elevance Sans Semibold" pitchFamily="2" charset="77"/>
              <a:ea typeface="+mn-ea"/>
              <a:cs typeface="Elevance Sans Medium"/>
            </a:endParaRPr>
          </a:p>
        </p:txBody>
      </p:sp>
      <p:sp>
        <p:nvSpPr>
          <p:cNvPr id="27" name="Text Placeholder 18">
            <a:extLst>
              <a:ext uri="{FF2B5EF4-FFF2-40B4-BE49-F238E27FC236}">
                <a16:creationId xmlns:a16="http://schemas.microsoft.com/office/drawing/2014/main" id="{D5141A87-D13E-F856-4FBC-E6AB2A849CD4}"/>
              </a:ext>
            </a:extLst>
          </p:cNvPr>
          <p:cNvSpPr txBox="1">
            <a:spLocks/>
          </p:cNvSpPr>
          <p:nvPr/>
        </p:nvSpPr>
        <p:spPr>
          <a:xfrm>
            <a:off x="7531714" y="3187547"/>
            <a:ext cx="1411935" cy="190944"/>
          </a:xfrm>
          <a:prstGeom prst="rect">
            <a:avLst/>
          </a:prstGeom>
        </p:spPr>
        <p:txBody>
          <a:bodyPr vert="horz" lIns="0" tIns="0" rIns="0" bIns="0" rtlCol="0">
            <a:noAutofit/>
          </a:bodyPr>
          <a:lstStyle>
            <a:lvl1pPr marL="0" indent="0" algn="l" defTabSz="914400" rtl="0" eaLnBrk="1" latinLnBrk="0" hangingPunct="1">
              <a:lnSpc>
                <a:spcPct val="120000"/>
              </a:lnSpc>
              <a:spcBef>
                <a:spcPts val="2000"/>
              </a:spcBef>
              <a:buFont typeface="+mn-lt" pitchFamily="2" charset="0"/>
              <a:buNone/>
              <a:tabLst/>
              <a:defRPr sz="1200" b="0" i="0" kern="1200">
                <a:solidFill>
                  <a:schemeClr val="tx2"/>
                </a:solidFill>
                <a:latin typeface="Elevance Sans" pitchFamily="2" charset="77"/>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12700" marR="21590" lvl="0" indent="0" algn="ctr" defTabSz="914400" rtl="0" eaLnBrk="1" fontAlgn="auto" latinLnBrk="0" hangingPunct="1">
              <a:lnSpc>
                <a:spcPct val="120000"/>
              </a:lnSpc>
              <a:spcBef>
                <a:spcPts val="75"/>
              </a:spcBef>
              <a:spcAft>
                <a:spcPts val="0"/>
              </a:spcAft>
              <a:buClrTx/>
              <a:buSzTx/>
              <a:buFontTx/>
              <a:buNone/>
              <a:tabLst/>
              <a:defRPr/>
            </a:pPr>
            <a:r>
              <a:rPr kumimoji="0" lang="en-US" sz="1400" b="1" i="0" u="none" strike="noStrike" kern="1200" cap="none" spc="-5" normalizeH="0" baseline="0" noProof="0">
                <a:ln>
                  <a:noFill/>
                </a:ln>
                <a:solidFill>
                  <a:srgbClr val="1355E9"/>
                </a:solidFill>
                <a:effectLst/>
                <a:uLnTx/>
                <a:uFillTx/>
                <a:latin typeface="Elevance Sans Semibold" pitchFamily="2" charset="77"/>
                <a:ea typeface="+mn-ea"/>
                <a:cs typeface="Elevance Sans Medium"/>
              </a:rPr>
              <a:t>Referrals</a:t>
            </a:r>
          </a:p>
          <a:p>
            <a:pPr marL="12700" marR="21590" lvl="0" indent="0" algn="l" defTabSz="914400" rtl="0" eaLnBrk="1" fontAlgn="auto" latinLnBrk="0" hangingPunct="1">
              <a:lnSpc>
                <a:spcPct val="120000"/>
              </a:lnSpc>
              <a:spcBef>
                <a:spcPts val="75"/>
              </a:spcBef>
              <a:spcAft>
                <a:spcPts val="0"/>
              </a:spcAft>
              <a:buClrTx/>
              <a:buSzTx/>
              <a:buFont typeface="+mn-lt" pitchFamily="2" charset="0"/>
              <a:buNone/>
              <a:tabLst/>
              <a:defRPr/>
            </a:pPr>
            <a:endParaRPr kumimoji="0" lang="en-US" sz="1400" b="1" i="0" u="none" strike="noStrike" kern="1200" cap="none" spc="-5" normalizeH="0" baseline="0" noProof="0">
              <a:ln>
                <a:noFill/>
              </a:ln>
              <a:solidFill>
                <a:srgbClr val="1A3673"/>
              </a:solidFill>
              <a:effectLst/>
              <a:uLnTx/>
              <a:uFillTx/>
              <a:latin typeface="Elevance Sans Semibold" pitchFamily="2" charset="77"/>
              <a:ea typeface="+mn-ea"/>
              <a:cs typeface="Elevance Sans Medium"/>
            </a:endParaRPr>
          </a:p>
          <a:p>
            <a:pPr marL="12700" marR="21590" lvl="0" indent="0" algn="l" defTabSz="914400" rtl="0" eaLnBrk="1" fontAlgn="auto" latinLnBrk="0" hangingPunct="1">
              <a:lnSpc>
                <a:spcPct val="120000"/>
              </a:lnSpc>
              <a:spcBef>
                <a:spcPts val="75"/>
              </a:spcBef>
              <a:spcAft>
                <a:spcPts val="0"/>
              </a:spcAft>
              <a:buClrTx/>
              <a:buSzTx/>
              <a:buFontTx/>
              <a:buNone/>
              <a:tabLst/>
              <a:defRPr/>
            </a:pPr>
            <a:endParaRPr kumimoji="0" lang="en-US" sz="1400" b="1" i="0" u="none" strike="noStrike" kern="1200" cap="none" spc="-5" normalizeH="0" baseline="0" noProof="0">
              <a:ln>
                <a:noFill/>
              </a:ln>
              <a:solidFill>
                <a:srgbClr val="1A3673"/>
              </a:solidFill>
              <a:effectLst/>
              <a:uLnTx/>
              <a:uFillTx/>
              <a:latin typeface="Elevance Sans Semibold" pitchFamily="2" charset="77"/>
              <a:ea typeface="+mn-ea"/>
              <a:cs typeface="Elevance Sans Medium"/>
            </a:endParaRPr>
          </a:p>
        </p:txBody>
      </p:sp>
      <p:pic>
        <p:nvPicPr>
          <p:cNvPr id="30" name="Picture 29">
            <a:extLst>
              <a:ext uri="{FF2B5EF4-FFF2-40B4-BE49-F238E27FC236}">
                <a16:creationId xmlns:a16="http://schemas.microsoft.com/office/drawing/2014/main" id="{9451BF1C-CCBC-100B-C4A4-0117D02A63B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203245" y="2049387"/>
            <a:ext cx="1816208" cy="3946270"/>
          </a:xfrm>
          <a:prstGeom prst="rect">
            <a:avLst/>
          </a:prstGeom>
        </p:spPr>
      </p:pic>
      <p:pic>
        <p:nvPicPr>
          <p:cNvPr id="31" name="Picture 30" descr="A screenshot of a phone&#10;&#10;Description automatically generated">
            <a:extLst>
              <a:ext uri="{FF2B5EF4-FFF2-40B4-BE49-F238E27FC236}">
                <a16:creationId xmlns:a16="http://schemas.microsoft.com/office/drawing/2014/main" id="{B13A379B-5918-4153-B348-8BA068CFEBD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99287" y="5366699"/>
            <a:ext cx="1816208" cy="537517"/>
          </a:xfrm>
          <a:prstGeom prst="rect">
            <a:avLst/>
          </a:prstGeom>
        </p:spPr>
      </p:pic>
      <p:pic>
        <p:nvPicPr>
          <p:cNvPr id="5" name="Picture 4" descr="A black screen with a black screen&#10;&#10;Description automatically generated">
            <a:extLst>
              <a:ext uri="{FF2B5EF4-FFF2-40B4-BE49-F238E27FC236}">
                <a16:creationId xmlns:a16="http://schemas.microsoft.com/office/drawing/2014/main" id="{092B0194-A2D0-13F5-7C21-0C15982F74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27808" y="1968941"/>
            <a:ext cx="1990281" cy="4045025"/>
          </a:xfrm>
          <a:prstGeom prst="rect">
            <a:avLst/>
          </a:prstGeom>
        </p:spPr>
      </p:pic>
      <p:pic>
        <p:nvPicPr>
          <p:cNvPr id="9" name="Picture 8">
            <a:extLst>
              <a:ext uri="{FF2B5EF4-FFF2-40B4-BE49-F238E27FC236}">
                <a16:creationId xmlns:a16="http://schemas.microsoft.com/office/drawing/2014/main" id="{C1B39B3B-D07C-7F2F-97E9-1B9AAFD24447}"/>
              </a:ext>
            </a:extLst>
          </p:cNvPr>
          <p:cNvPicPr>
            <a:picLocks noChangeAspect="1"/>
          </p:cNvPicPr>
          <p:nvPr/>
        </p:nvPicPr>
        <p:blipFill>
          <a:blip r:embed="rId6"/>
          <a:stretch>
            <a:fillRect/>
          </a:stretch>
        </p:blipFill>
        <p:spPr>
          <a:xfrm>
            <a:off x="5315158" y="6111975"/>
            <a:ext cx="1615580" cy="571550"/>
          </a:xfrm>
          <a:prstGeom prst="rect">
            <a:avLst/>
          </a:prstGeom>
        </p:spPr>
      </p:pic>
    </p:spTree>
    <p:extLst>
      <p:ext uri="{BB962C8B-B14F-4D97-AF65-F5344CB8AC3E}">
        <p14:creationId xmlns:p14="http://schemas.microsoft.com/office/powerpoint/2010/main" val="2165645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wearing a headset and holding a pen&#10;&#10;Description automatically generated">
            <a:extLst>
              <a:ext uri="{FF2B5EF4-FFF2-40B4-BE49-F238E27FC236}">
                <a16:creationId xmlns:a16="http://schemas.microsoft.com/office/drawing/2014/main" id="{9E913EE3-B6B0-1013-734F-9850A9896AD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096000" y="0"/>
            <a:ext cx="6096000" cy="6858000"/>
          </a:xfrm>
        </p:spPr>
      </p:pic>
      <p:sp>
        <p:nvSpPr>
          <p:cNvPr id="4" name="Title 3">
            <a:extLst>
              <a:ext uri="{FF2B5EF4-FFF2-40B4-BE49-F238E27FC236}">
                <a16:creationId xmlns:a16="http://schemas.microsoft.com/office/drawing/2014/main" id="{51491632-C25E-156B-077D-EAE5D087461A}"/>
              </a:ext>
            </a:extLst>
          </p:cNvPr>
          <p:cNvSpPr>
            <a:spLocks noGrp="1"/>
          </p:cNvSpPr>
          <p:nvPr>
            <p:ph type="title"/>
          </p:nvPr>
        </p:nvSpPr>
        <p:spPr/>
        <p:txBody>
          <a:bodyPr/>
          <a:lstStyle/>
          <a:p>
            <a:r>
              <a:rPr lang="en-US" dirty="0"/>
              <a:t>24/7 NurseLine</a:t>
            </a:r>
          </a:p>
        </p:txBody>
      </p:sp>
      <p:sp>
        <p:nvSpPr>
          <p:cNvPr id="5" name="Text Placeholder 4">
            <a:extLst>
              <a:ext uri="{FF2B5EF4-FFF2-40B4-BE49-F238E27FC236}">
                <a16:creationId xmlns:a16="http://schemas.microsoft.com/office/drawing/2014/main" id="{562AAC93-D404-7763-973C-6EB1AAEA9CD0}"/>
              </a:ext>
            </a:extLst>
          </p:cNvPr>
          <p:cNvSpPr>
            <a:spLocks noGrp="1"/>
          </p:cNvSpPr>
          <p:nvPr>
            <p:ph type="body" sz="quarter" idx="16"/>
          </p:nvPr>
        </p:nvSpPr>
        <p:spPr>
          <a:xfrm>
            <a:off x="457200" y="1073827"/>
            <a:ext cx="5334000" cy="266362"/>
          </a:xfrm>
        </p:spPr>
        <p:txBody>
          <a:bodyPr/>
          <a:lstStyle/>
          <a:p>
            <a:r>
              <a:rPr lang="en-US" sz="2000" dirty="0">
                <a:solidFill>
                  <a:schemeClr val="tx1"/>
                </a:solidFill>
                <a:effectLst/>
                <a:latin typeface="+mn-lt"/>
                <a:ea typeface="Times New Roman" panose="02020603050405020304" pitchFamily="18" charset="0"/>
                <a:cs typeface="Arial" panose="020B0604020202020204" pitchFamily="34" charset="0"/>
              </a:rPr>
              <a:t>Support anytime, day or night</a:t>
            </a:r>
            <a:r>
              <a:rPr lang="en-CA" sz="2000" dirty="0">
                <a:solidFill>
                  <a:schemeClr val="tx1"/>
                </a:solidFill>
                <a:effectLst/>
                <a:latin typeface="+mn-lt"/>
              </a:rPr>
              <a:t> </a:t>
            </a:r>
            <a:endParaRPr lang="en-CA" sz="2000" dirty="0">
              <a:solidFill>
                <a:schemeClr val="tx1"/>
              </a:solidFill>
              <a:latin typeface="+mn-lt"/>
            </a:endParaRPr>
          </a:p>
          <a:p>
            <a:endParaRPr lang="en-US" dirty="0"/>
          </a:p>
        </p:txBody>
      </p:sp>
      <p:sp>
        <p:nvSpPr>
          <p:cNvPr id="7" name="TextBox 6">
            <a:extLst>
              <a:ext uri="{FF2B5EF4-FFF2-40B4-BE49-F238E27FC236}">
                <a16:creationId xmlns:a16="http://schemas.microsoft.com/office/drawing/2014/main" id="{B2B6F25A-C643-ADC6-E4C3-B970E8012874}"/>
              </a:ext>
            </a:extLst>
          </p:cNvPr>
          <p:cNvSpPr txBox="1"/>
          <p:nvPr/>
        </p:nvSpPr>
        <p:spPr>
          <a:xfrm>
            <a:off x="361506" y="1623225"/>
            <a:ext cx="5734494" cy="1738938"/>
          </a:xfrm>
          <a:prstGeom prst="rect">
            <a:avLst/>
          </a:prstGeom>
          <a:noFill/>
        </p:spPr>
        <p:txBody>
          <a:bodyPr wrap="square">
            <a:spAutoFit/>
          </a:bodyPr>
          <a:lstStyle/>
          <a:p>
            <a:pPr marL="0" indent="0">
              <a:buNone/>
            </a:pPr>
            <a:r>
              <a:rPr lang="en-US" dirty="0">
                <a:solidFill>
                  <a:schemeClr val="accent1"/>
                </a:solidFill>
                <a:latin typeface="+mj-lt"/>
              </a:rPr>
              <a:t>Connect with a registered nurse who can:</a:t>
            </a:r>
          </a:p>
          <a:p>
            <a:pPr marL="194310" indent="-194310">
              <a:spcBef>
                <a:spcPts val="600"/>
              </a:spcBef>
              <a:spcAft>
                <a:spcPts val="600"/>
              </a:spcAft>
              <a:buFont typeface="Arial" panose="020B0604020202020204" pitchFamily="34" charset="0"/>
              <a:buChar char="•"/>
            </a:pPr>
            <a:r>
              <a:rPr lang="en-US" sz="1600" dirty="0">
                <a:solidFill>
                  <a:schemeClr val="tx2"/>
                </a:solidFill>
              </a:rPr>
              <a:t>Answer health questions.</a:t>
            </a:r>
          </a:p>
          <a:p>
            <a:pPr marL="194310" indent="-194310">
              <a:spcBef>
                <a:spcPts val="600"/>
              </a:spcBef>
              <a:spcAft>
                <a:spcPts val="600"/>
              </a:spcAft>
              <a:buFont typeface="Arial" panose="020B0604020202020204" pitchFamily="34" charset="0"/>
              <a:buChar char="•"/>
            </a:pPr>
            <a:r>
              <a:rPr lang="en-US" sz="1600" dirty="0">
                <a:solidFill>
                  <a:schemeClr val="tx2"/>
                </a:solidFill>
              </a:rPr>
              <a:t>Help you decide where to go for care.</a:t>
            </a:r>
          </a:p>
          <a:p>
            <a:pPr marL="194310" indent="-194310">
              <a:spcBef>
                <a:spcPts val="600"/>
              </a:spcBef>
              <a:spcAft>
                <a:spcPts val="600"/>
              </a:spcAft>
              <a:buFont typeface="Arial" panose="020B0604020202020204" pitchFamily="34" charset="0"/>
              <a:buChar char="•"/>
            </a:pPr>
            <a:r>
              <a:rPr lang="en-US" sz="1600" dirty="0">
                <a:solidFill>
                  <a:schemeClr val="tx2"/>
                </a:solidFill>
              </a:rPr>
              <a:t>Find doctors or other care healthcare professionals </a:t>
            </a:r>
            <a:br>
              <a:rPr lang="en-US" sz="1600" dirty="0">
                <a:solidFill>
                  <a:schemeClr val="tx2"/>
                </a:solidFill>
              </a:rPr>
            </a:br>
            <a:r>
              <a:rPr lang="en-US" sz="1600" dirty="0">
                <a:solidFill>
                  <a:schemeClr val="tx2"/>
                </a:solidFill>
              </a:rPr>
              <a:t>near you.</a:t>
            </a:r>
          </a:p>
        </p:txBody>
      </p:sp>
      <p:sp>
        <p:nvSpPr>
          <p:cNvPr id="2" name="TextBox 1">
            <a:extLst>
              <a:ext uri="{FF2B5EF4-FFF2-40B4-BE49-F238E27FC236}">
                <a16:creationId xmlns:a16="http://schemas.microsoft.com/office/drawing/2014/main" id="{A615BA49-2693-6119-8575-6426A919B986}"/>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11</a:t>
            </a:fld>
            <a:endParaRPr lang="en-US" sz="900" dirty="0">
              <a:solidFill>
                <a:schemeClr val="tx2"/>
              </a:solidFill>
            </a:endParaRPr>
          </a:p>
        </p:txBody>
      </p:sp>
    </p:spTree>
    <p:extLst>
      <p:ext uri="{BB962C8B-B14F-4D97-AF65-F5344CB8AC3E}">
        <p14:creationId xmlns:p14="http://schemas.microsoft.com/office/powerpoint/2010/main" val="208215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7E582-408C-5104-3AAE-09A7AF9138EB}"/>
              </a:ext>
            </a:extLst>
          </p:cNvPr>
          <p:cNvSpPr>
            <a:spLocks noGrp="1"/>
          </p:cNvSpPr>
          <p:nvPr>
            <p:ph type="title"/>
          </p:nvPr>
        </p:nvSpPr>
        <p:spPr>
          <a:xfrm>
            <a:off x="466677" y="578367"/>
            <a:ext cx="5334000" cy="822960"/>
          </a:xfrm>
        </p:spPr>
        <p:txBody>
          <a:bodyPr/>
          <a:lstStyle/>
          <a:p>
            <a:r>
              <a:rPr lang="en-US" dirty="0"/>
              <a:t>Building Healthy Families</a:t>
            </a:r>
          </a:p>
        </p:txBody>
      </p:sp>
      <p:sp>
        <p:nvSpPr>
          <p:cNvPr id="9" name="Content Placeholder 3">
            <a:extLst>
              <a:ext uri="{FF2B5EF4-FFF2-40B4-BE49-F238E27FC236}">
                <a16:creationId xmlns:a16="http://schemas.microsoft.com/office/drawing/2014/main" id="{17F42B77-03D8-AB9A-D2D3-5D2217262D6E}"/>
              </a:ext>
            </a:extLst>
          </p:cNvPr>
          <p:cNvSpPr txBox="1">
            <a:spLocks/>
          </p:cNvSpPr>
          <p:nvPr/>
        </p:nvSpPr>
        <p:spPr>
          <a:xfrm>
            <a:off x="1320728" y="1959433"/>
            <a:ext cx="4775272" cy="921776"/>
          </a:xfrm>
          <a:prstGeom prst="rect">
            <a:avLst/>
          </a:prstGeom>
        </p:spPr>
        <p:txBody>
          <a:bodyPr vert="horz" lIns="0" tIns="0" rIns="0" bIns="0" rtlCol="0" anchor="ctr" anchorCtr="0">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200"/>
              </a:spcAft>
              <a:buNone/>
            </a:pPr>
            <a:r>
              <a:rPr lang="en-US" sz="1800" dirty="0">
                <a:solidFill>
                  <a:schemeClr val="tx2"/>
                </a:solidFill>
              </a:rPr>
              <a:t>Extensive content library covering topics </a:t>
            </a:r>
            <a:br>
              <a:rPr lang="en-US" sz="1800" dirty="0">
                <a:solidFill>
                  <a:schemeClr val="tx2"/>
                </a:solidFill>
              </a:rPr>
            </a:br>
            <a:r>
              <a:rPr lang="en-US" sz="1800" dirty="0">
                <a:solidFill>
                  <a:schemeClr val="tx2"/>
                </a:solidFill>
              </a:rPr>
              <a:t>to support diverse families — including </a:t>
            </a:r>
            <a:br>
              <a:rPr lang="en-US" sz="1800" dirty="0">
                <a:solidFill>
                  <a:schemeClr val="tx2"/>
                </a:solidFill>
              </a:rPr>
            </a:br>
            <a:r>
              <a:rPr lang="en-US" sz="1800" dirty="0">
                <a:solidFill>
                  <a:schemeClr val="tx2"/>
                </a:solidFill>
              </a:rPr>
              <a:t>single parents and same-sex or multicultural </a:t>
            </a:r>
            <a:br>
              <a:rPr lang="en-US" sz="1800" dirty="0">
                <a:solidFill>
                  <a:schemeClr val="tx2"/>
                </a:solidFill>
              </a:rPr>
            </a:br>
            <a:r>
              <a:rPr lang="en-US" sz="1800" dirty="0">
                <a:solidFill>
                  <a:schemeClr val="tx2"/>
                </a:solidFill>
              </a:rPr>
              <a:t>couples — on the path to parenthood.</a:t>
            </a:r>
          </a:p>
        </p:txBody>
      </p:sp>
      <p:sp>
        <p:nvSpPr>
          <p:cNvPr id="10" name="Content Placeholder 3">
            <a:extLst>
              <a:ext uri="{FF2B5EF4-FFF2-40B4-BE49-F238E27FC236}">
                <a16:creationId xmlns:a16="http://schemas.microsoft.com/office/drawing/2014/main" id="{DA4140C9-5986-BC52-EA7B-805BDDC082C5}"/>
              </a:ext>
            </a:extLst>
          </p:cNvPr>
          <p:cNvSpPr txBox="1">
            <a:spLocks/>
          </p:cNvSpPr>
          <p:nvPr/>
        </p:nvSpPr>
        <p:spPr>
          <a:xfrm>
            <a:off x="1292311" y="4611869"/>
            <a:ext cx="4575337" cy="457200"/>
          </a:xfrm>
          <a:prstGeom prst="rect">
            <a:avLst/>
          </a:prstGeom>
        </p:spPr>
        <p:txBody>
          <a:bodyPr vert="horz" lIns="0" tIns="0" rIns="0" bIns="0" rtlCol="0" anchor="ctr" anchorCtr="0">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200"/>
              </a:spcAft>
              <a:buNone/>
            </a:pPr>
            <a:r>
              <a:rPr lang="en-US" sz="1800" dirty="0">
                <a:solidFill>
                  <a:schemeClr val="tx2"/>
                </a:solidFill>
                <a:latin typeface="Elevance Sans" pitchFamily="2" charset="77"/>
              </a:rPr>
              <a:t>Available 24/7 through our Sydney Health app.</a:t>
            </a:r>
          </a:p>
        </p:txBody>
      </p:sp>
      <p:sp>
        <p:nvSpPr>
          <p:cNvPr id="11" name="Content Placeholder 3">
            <a:extLst>
              <a:ext uri="{FF2B5EF4-FFF2-40B4-BE49-F238E27FC236}">
                <a16:creationId xmlns:a16="http://schemas.microsoft.com/office/drawing/2014/main" id="{539B715E-A7DF-D861-DB95-955F8C5B239D}"/>
              </a:ext>
            </a:extLst>
          </p:cNvPr>
          <p:cNvSpPr txBox="1">
            <a:spLocks/>
          </p:cNvSpPr>
          <p:nvPr/>
        </p:nvSpPr>
        <p:spPr>
          <a:xfrm>
            <a:off x="1292311" y="3276068"/>
            <a:ext cx="4575337" cy="971491"/>
          </a:xfrm>
          <a:prstGeom prst="rect">
            <a:avLst/>
          </a:prstGeom>
        </p:spPr>
        <p:txBody>
          <a:bodyPr vert="horz" lIns="0" tIns="0" rIns="0" bIns="0" rtlCol="0" anchor="ctr" anchorCtr="0">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200"/>
              </a:spcAft>
              <a:buNone/>
            </a:pPr>
            <a:r>
              <a:rPr lang="en-US" sz="1800" dirty="0">
                <a:solidFill>
                  <a:schemeClr val="tx2"/>
                </a:solidFill>
                <a:latin typeface="Elevance Sans" pitchFamily="2" charset="77"/>
              </a:rPr>
              <a:t>Screenings, tools, and trackers — for preconception, fertility, pregnancy, and </a:t>
            </a:r>
            <a:br>
              <a:rPr lang="en-US" sz="1800" dirty="0">
                <a:solidFill>
                  <a:schemeClr val="tx2"/>
                </a:solidFill>
                <a:latin typeface="Elevance Sans" pitchFamily="2" charset="77"/>
              </a:rPr>
            </a:br>
            <a:r>
              <a:rPr lang="en-US" sz="1800" dirty="0">
                <a:solidFill>
                  <a:schemeClr val="tx2"/>
                </a:solidFill>
                <a:latin typeface="Elevance Sans" pitchFamily="2" charset="77"/>
              </a:rPr>
              <a:t>early childhood.</a:t>
            </a:r>
          </a:p>
        </p:txBody>
      </p:sp>
      <p:cxnSp>
        <p:nvCxnSpPr>
          <p:cNvPr id="12" name="Straight Connector 11">
            <a:extLst>
              <a:ext uri="{FF2B5EF4-FFF2-40B4-BE49-F238E27FC236}">
                <a16:creationId xmlns:a16="http://schemas.microsoft.com/office/drawing/2014/main" id="{256C5C29-8466-9DA7-6C7B-C554AB087C10}"/>
              </a:ext>
            </a:extLst>
          </p:cNvPr>
          <p:cNvCxnSpPr>
            <a:cxnSpLocks/>
          </p:cNvCxnSpPr>
          <p:nvPr/>
        </p:nvCxnSpPr>
        <p:spPr>
          <a:xfrm>
            <a:off x="1320727" y="3170322"/>
            <a:ext cx="43891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AA17F1-95BA-5E10-DFB8-8CF617FDB267}"/>
              </a:ext>
            </a:extLst>
          </p:cNvPr>
          <p:cNvCxnSpPr>
            <a:cxnSpLocks/>
          </p:cNvCxnSpPr>
          <p:nvPr/>
        </p:nvCxnSpPr>
        <p:spPr>
          <a:xfrm>
            <a:off x="1320727" y="4369730"/>
            <a:ext cx="43891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reeform 47">
            <a:extLst>
              <a:ext uri="{FF2B5EF4-FFF2-40B4-BE49-F238E27FC236}">
                <a16:creationId xmlns:a16="http://schemas.microsoft.com/office/drawing/2014/main" id="{A83E921B-A4F7-8B16-7794-232CB2EC2086}"/>
              </a:ext>
            </a:extLst>
          </p:cNvPr>
          <p:cNvSpPr>
            <a:spLocks noChangeAspect="1"/>
          </p:cNvSpPr>
          <p:nvPr/>
        </p:nvSpPr>
        <p:spPr>
          <a:xfrm>
            <a:off x="585938" y="4594596"/>
            <a:ext cx="440421" cy="640080"/>
          </a:xfrm>
          <a:custGeom>
            <a:avLst/>
            <a:gdLst>
              <a:gd name="connsiteX0" fmla="*/ 181238 w 328128"/>
              <a:gd name="connsiteY0" fmla="*/ 393768 h 476880"/>
              <a:gd name="connsiteX1" fmla="*/ 176858 w 328128"/>
              <a:gd name="connsiteY1" fmla="*/ 380837 h 476880"/>
              <a:gd name="connsiteX2" fmla="*/ 161738 w 328128"/>
              <a:gd name="connsiteY2" fmla="*/ 363631 h 476880"/>
              <a:gd name="connsiteX3" fmla="*/ 137753 w 328128"/>
              <a:gd name="connsiteY3" fmla="*/ 351847 h 476880"/>
              <a:gd name="connsiteX4" fmla="*/ 128160 w 328128"/>
              <a:gd name="connsiteY4" fmla="*/ 340897 h 476880"/>
              <a:gd name="connsiteX5" fmla="*/ 123884 w 328128"/>
              <a:gd name="connsiteY5" fmla="*/ 328383 h 476880"/>
              <a:gd name="connsiteX6" fmla="*/ 123884 w 328128"/>
              <a:gd name="connsiteY6" fmla="*/ 327966 h 476880"/>
              <a:gd name="connsiteX7" fmla="*/ 123780 w 328128"/>
              <a:gd name="connsiteY7" fmla="*/ 327966 h 476880"/>
              <a:gd name="connsiteX8" fmla="*/ 109181 w 328128"/>
              <a:gd name="connsiteY8" fmla="*/ 285315 h 476880"/>
              <a:gd name="connsiteX9" fmla="*/ 110015 w 328128"/>
              <a:gd name="connsiteY9" fmla="*/ 270924 h 476880"/>
              <a:gd name="connsiteX10" fmla="*/ 120756 w 328128"/>
              <a:gd name="connsiteY10" fmla="*/ 250485 h 476880"/>
              <a:gd name="connsiteX11" fmla="*/ 141716 w 328128"/>
              <a:gd name="connsiteY11" fmla="*/ 311907 h 476880"/>
              <a:gd name="connsiteX12" fmla="*/ 146930 w 328128"/>
              <a:gd name="connsiteY12" fmla="*/ 315557 h 476880"/>
              <a:gd name="connsiteX13" fmla="*/ 148703 w 328128"/>
              <a:gd name="connsiteY13" fmla="*/ 315244 h 476880"/>
              <a:gd name="connsiteX14" fmla="*/ 152144 w 328128"/>
              <a:gd name="connsiteY14" fmla="*/ 308361 h 476880"/>
              <a:gd name="connsiteX15" fmla="*/ 98440 w 328128"/>
              <a:gd name="connsiteY15" fmla="*/ 151209 h 476880"/>
              <a:gd name="connsiteX16" fmla="*/ 99066 w 328128"/>
              <a:gd name="connsiteY16" fmla="*/ 144117 h 476880"/>
              <a:gd name="connsiteX17" fmla="*/ 113039 w 328128"/>
              <a:gd name="connsiteY17" fmla="*/ 139320 h 476880"/>
              <a:gd name="connsiteX18" fmla="*/ 114082 w 328128"/>
              <a:gd name="connsiteY18" fmla="*/ 139842 h 476880"/>
              <a:gd name="connsiteX19" fmla="*/ 118879 w 328128"/>
              <a:gd name="connsiteY19" fmla="*/ 145056 h 476880"/>
              <a:gd name="connsiteX20" fmla="*/ 140465 w 328128"/>
              <a:gd name="connsiteY20" fmla="*/ 208042 h 476880"/>
              <a:gd name="connsiteX21" fmla="*/ 140465 w 328128"/>
              <a:gd name="connsiteY21" fmla="*/ 208355 h 476880"/>
              <a:gd name="connsiteX22" fmla="*/ 140465 w 328128"/>
              <a:gd name="connsiteY22" fmla="*/ 208564 h 476880"/>
              <a:gd name="connsiteX23" fmla="*/ 159339 w 328128"/>
              <a:gd name="connsiteY23" fmla="*/ 263624 h 476880"/>
              <a:gd name="connsiteX24" fmla="*/ 166222 w 328128"/>
              <a:gd name="connsiteY24" fmla="*/ 267066 h 476880"/>
              <a:gd name="connsiteX25" fmla="*/ 169559 w 328128"/>
              <a:gd name="connsiteY25" fmla="*/ 260183 h 476880"/>
              <a:gd name="connsiteX26" fmla="*/ 150580 w 328128"/>
              <a:gd name="connsiteY26" fmla="*/ 204705 h 476880"/>
              <a:gd name="connsiteX27" fmla="*/ 151518 w 328128"/>
              <a:gd name="connsiteY27" fmla="*/ 198031 h 476880"/>
              <a:gd name="connsiteX28" fmla="*/ 167160 w 328128"/>
              <a:gd name="connsiteY28" fmla="*/ 192713 h 476880"/>
              <a:gd name="connsiteX29" fmla="*/ 168307 w 328128"/>
              <a:gd name="connsiteY29" fmla="*/ 193130 h 476880"/>
              <a:gd name="connsiteX30" fmla="*/ 173313 w 328128"/>
              <a:gd name="connsiteY30" fmla="*/ 198135 h 476880"/>
              <a:gd name="connsiteX31" fmla="*/ 177693 w 328128"/>
              <a:gd name="connsiteY31" fmla="*/ 211066 h 476880"/>
              <a:gd name="connsiteX32" fmla="*/ 177693 w 328128"/>
              <a:gd name="connsiteY32" fmla="*/ 211066 h 476880"/>
              <a:gd name="connsiteX33" fmla="*/ 177693 w 328128"/>
              <a:gd name="connsiteY33" fmla="*/ 211066 h 476880"/>
              <a:gd name="connsiteX34" fmla="*/ 196254 w 328128"/>
              <a:gd name="connsiteY34" fmla="*/ 265293 h 476880"/>
              <a:gd name="connsiteX35" fmla="*/ 201364 w 328128"/>
              <a:gd name="connsiteY35" fmla="*/ 268943 h 476880"/>
              <a:gd name="connsiteX36" fmla="*/ 203137 w 328128"/>
              <a:gd name="connsiteY36" fmla="*/ 268630 h 476880"/>
              <a:gd name="connsiteX37" fmla="*/ 206474 w 328128"/>
              <a:gd name="connsiteY37" fmla="*/ 261747 h 476880"/>
              <a:gd name="connsiteX38" fmla="*/ 187912 w 328128"/>
              <a:gd name="connsiteY38" fmla="*/ 207416 h 476880"/>
              <a:gd name="connsiteX39" fmla="*/ 189268 w 328128"/>
              <a:gd name="connsiteY39" fmla="*/ 200012 h 476880"/>
              <a:gd name="connsiteX40" fmla="*/ 204910 w 328128"/>
              <a:gd name="connsiteY40" fmla="*/ 194694 h 476880"/>
              <a:gd name="connsiteX41" fmla="*/ 206057 w 328128"/>
              <a:gd name="connsiteY41" fmla="*/ 195111 h 476880"/>
              <a:gd name="connsiteX42" fmla="*/ 211062 w 328128"/>
              <a:gd name="connsiteY42" fmla="*/ 200117 h 476880"/>
              <a:gd name="connsiteX43" fmla="*/ 216902 w 328128"/>
              <a:gd name="connsiteY43" fmla="*/ 217115 h 476880"/>
              <a:gd name="connsiteX44" fmla="*/ 216902 w 328128"/>
              <a:gd name="connsiteY44" fmla="*/ 217115 h 476880"/>
              <a:gd name="connsiteX45" fmla="*/ 216902 w 328128"/>
              <a:gd name="connsiteY45" fmla="*/ 217115 h 476880"/>
              <a:gd name="connsiteX46" fmla="*/ 230458 w 328128"/>
              <a:gd name="connsiteY46" fmla="*/ 256637 h 476880"/>
              <a:gd name="connsiteX47" fmla="*/ 235672 w 328128"/>
              <a:gd name="connsiteY47" fmla="*/ 260287 h 476880"/>
              <a:gd name="connsiteX48" fmla="*/ 237445 w 328128"/>
              <a:gd name="connsiteY48" fmla="*/ 259974 h 476880"/>
              <a:gd name="connsiteX49" fmla="*/ 240886 w 328128"/>
              <a:gd name="connsiteY49" fmla="*/ 252988 h 476880"/>
              <a:gd name="connsiteX50" fmla="*/ 227330 w 328128"/>
              <a:gd name="connsiteY50" fmla="*/ 213465 h 476880"/>
              <a:gd name="connsiteX51" fmla="*/ 228477 w 328128"/>
              <a:gd name="connsiteY51" fmla="*/ 206165 h 476880"/>
              <a:gd name="connsiteX52" fmla="*/ 244119 w 328128"/>
              <a:gd name="connsiteY52" fmla="*/ 200847 h 476880"/>
              <a:gd name="connsiteX53" fmla="*/ 245266 w 328128"/>
              <a:gd name="connsiteY53" fmla="*/ 201264 h 476880"/>
              <a:gd name="connsiteX54" fmla="*/ 250271 w 328128"/>
              <a:gd name="connsiteY54" fmla="*/ 206269 h 476880"/>
              <a:gd name="connsiteX55" fmla="*/ 271753 w 328128"/>
              <a:gd name="connsiteY55" fmla="*/ 269047 h 476880"/>
              <a:gd name="connsiteX56" fmla="*/ 273109 w 328128"/>
              <a:gd name="connsiteY56" fmla="*/ 276868 h 476880"/>
              <a:gd name="connsiteX57" fmla="*/ 274464 w 328128"/>
              <a:gd name="connsiteY57" fmla="*/ 332972 h 476880"/>
              <a:gd name="connsiteX58" fmla="*/ 275924 w 328128"/>
              <a:gd name="connsiteY58" fmla="*/ 341731 h 476880"/>
              <a:gd name="connsiteX59" fmla="*/ 281242 w 328128"/>
              <a:gd name="connsiteY59" fmla="*/ 358938 h 476880"/>
              <a:gd name="connsiteX60" fmla="*/ 180821 w 328128"/>
              <a:gd name="connsiteY60" fmla="*/ 393247 h 476880"/>
              <a:gd name="connsiteX61" fmla="*/ 34517 w 328128"/>
              <a:gd name="connsiteY61" fmla="*/ 328070 h 476880"/>
              <a:gd name="connsiteX62" fmla="*/ 10949 w 328128"/>
              <a:gd name="connsiteY62" fmla="*/ 303773 h 476880"/>
              <a:gd name="connsiteX63" fmla="*/ 10949 w 328128"/>
              <a:gd name="connsiteY63" fmla="*/ 34726 h 476880"/>
              <a:gd name="connsiteX64" fmla="*/ 34725 w 328128"/>
              <a:gd name="connsiteY64" fmla="*/ 11054 h 476880"/>
              <a:gd name="connsiteX65" fmla="*/ 40043 w 328128"/>
              <a:gd name="connsiteY65" fmla="*/ 11054 h 476880"/>
              <a:gd name="connsiteX66" fmla="*/ 40043 w 328128"/>
              <a:gd name="connsiteY66" fmla="*/ 22942 h 476880"/>
              <a:gd name="connsiteX67" fmla="*/ 47134 w 328128"/>
              <a:gd name="connsiteY67" fmla="*/ 38897 h 476880"/>
              <a:gd name="connsiteX68" fmla="*/ 60378 w 328128"/>
              <a:gd name="connsiteY68" fmla="*/ 45571 h 476880"/>
              <a:gd name="connsiteX69" fmla="*/ 61004 w 328128"/>
              <a:gd name="connsiteY69" fmla="*/ 45571 h 476880"/>
              <a:gd name="connsiteX70" fmla="*/ 61629 w 328128"/>
              <a:gd name="connsiteY70" fmla="*/ 45571 h 476880"/>
              <a:gd name="connsiteX71" fmla="*/ 132331 w 328128"/>
              <a:gd name="connsiteY71" fmla="*/ 45571 h 476880"/>
              <a:gd name="connsiteX72" fmla="*/ 154334 w 328128"/>
              <a:gd name="connsiteY72" fmla="*/ 22733 h 476880"/>
              <a:gd name="connsiteX73" fmla="*/ 154334 w 328128"/>
              <a:gd name="connsiteY73" fmla="*/ 10950 h 476880"/>
              <a:gd name="connsiteX74" fmla="*/ 161738 w 328128"/>
              <a:gd name="connsiteY74" fmla="*/ 10950 h 476880"/>
              <a:gd name="connsiteX75" fmla="*/ 185618 w 328128"/>
              <a:gd name="connsiteY75" fmla="*/ 34622 h 476880"/>
              <a:gd name="connsiteX76" fmla="*/ 185618 w 328128"/>
              <a:gd name="connsiteY76" fmla="*/ 188646 h 476880"/>
              <a:gd name="connsiteX77" fmla="*/ 182594 w 328128"/>
              <a:gd name="connsiteY77" fmla="*/ 191566 h 476880"/>
              <a:gd name="connsiteX78" fmla="*/ 172896 w 328128"/>
              <a:gd name="connsiteY78" fmla="*/ 183015 h 476880"/>
              <a:gd name="connsiteX79" fmla="*/ 171749 w 328128"/>
              <a:gd name="connsiteY79" fmla="*/ 182597 h 476880"/>
              <a:gd name="connsiteX80" fmla="*/ 145366 w 328128"/>
              <a:gd name="connsiteY80" fmla="*/ 188646 h 476880"/>
              <a:gd name="connsiteX81" fmla="*/ 129307 w 328128"/>
              <a:gd name="connsiteY81" fmla="*/ 141615 h 476880"/>
              <a:gd name="connsiteX82" fmla="*/ 118670 w 328128"/>
              <a:gd name="connsiteY82" fmla="*/ 129935 h 476880"/>
              <a:gd name="connsiteX83" fmla="*/ 117627 w 328128"/>
              <a:gd name="connsiteY83" fmla="*/ 129414 h 476880"/>
              <a:gd name="connsiteX84" fmla="*/ 89472 w 328128"/>
              <a:gd name="connsiteY84" fmla="*/ 139008 h 476880"/>
              <a:gd name="connsiteX85" fmla="*/ 88116 w 328128"/>
              <a:gd name="connsiteY85" fmla="*/ 154754 h 476880"/>
              <a:gd name="connsiteX86" fmla="*/ 115959 w 328128"/>
              <a:gd name="connsiteY86" fmla="*/ 236303 h 476880"/>
              <a:gd name="connsiteX87" fmla="*/ 100317 w 328128"/>
              <a:gd name="connsiteY87" fmla="*/ 266023 h 476880"/>
              <a:gd name="connsiteX88" fmla="*/ 98857 w 328128"/>
              <a:gd name="connsiteY88" fmla="*/ 288861 h 476880"/>
              <a:gd name="connsiteX89" fmla="*/ 112205 w 328128"/>
              <a:gd name="connsiteY89" fmla="*/ 327966 h 476880"/>
              <a:gd name="connsiteX90" fmla="*/ 34517 w 328128"/>
              <a:gd name="connsiteY90" fmla="*/ 327966 h 476880"/>
              <a:gd name="connsiteX91" fmla="*/ 50993 w 328128"/>
              <a:gd name="connsiteY91" fmla="*/ 11575 h 476880"/>
              <a:gd name="connsiteX92" fmla="*/ 143385 w 328128"/>
              <a:gd name="connsiteY92" fmla="*/ 11575 h 476880"/>
              <a:gd name="connsiteX93" fmla="*/ 143385 w 328128"/>
              <a:gd name="connsiteY93" fmla="*/ 22733 h 476880"/>
              <a:gd name="connsiteX94" fmla="*/ 132331 w 328128"/>
              <a:gd name="connsiteY94" fmla="*/ 34726 h 476880"/>
              <a:gd name="connsiteX95" fmla="*/ 61629 w 328128"/>
              <a:gd name="connsiteY95" fmla="*/ 34726 h 476880"/>
              <a:gd name="connsiteX96" fmla="*/ 54851 w 328128"/>
              <a:gd name="connsiteY96" fmla="*/ 31076 h 476880"/>
              <a:gd name="connsiteX97" fmla="*/ 51097 w 328128"/>
              <a:gd name="connsiteY97" fmla="*/ 22838 h 476880"/>
              <a:gd name="connsiteX98" fmla="*/ 51097 w 328128"/>
              <a:gd name="connsiteY98" fmla="*/ 11680 h 476880"/>
              <a:gd name="connsiteX99" fmla="*/ 327960 w 328128"/>
              <a:gd name="connsiteY99" fmla="*/ 422237 h 476880"/>
              <a:gd name="connsiteX100" fmla="*/ 303871 w 328128"/>
              <a:gd name="connsiteY100" fmla="*/ 351742 h 476880"/>
              <a:gd name="connsiteX101" fmla="*/ 292087 w 328128"/>
              <a:gd name="connsiteY101" fmla="*/ 355809 h 476880"/>
              <a:gd name="connsiteX102" fmla="*/ 286873 w 328128"/>
              <a:gd name="connsiteY102" fmla="*/ 338916 h 476880"/>
              <a:gd name="connsiteX103" fmla="*/ 285935 w 328128"/>
              <a:gd name="connsiteY103" fmla="*/ 333180 h 476880"/>
              <a:gd name="connsiteX104" fmla="*/ 284579 w 328128"/>
              <a:gd name="connsiteY104" fmla="*/ 277077 h 476880"/>
              <a:gd name="connsiteX105" fmla="*/ 282598 w 328128"/>
              <a:gd name="connsiteY105" fmla="*/ 265919 h 476880"/>
              <a:gd name="connsiteX106" fmla="*/ 261116 w 328128"/>
              <a:gd name="connsiteY106" fmla="*/ 203141 h 476880"/>
              <a:gd name="connsiteX107" fmla="*/ 249958 w 328128"/>
              <a:gd name="connsiteY107" fmla="*/ 191566 h 476880"/>
              <a:gd name="connsiteX108" fmla="*/ 248811 w 328128"/>
              <a:gd name="connsiteY108" fmla="*/ 191149 h 476880"/>
              <a:gd name="connsiteX109" fmla="*/ 222116 w 328128"/>
              <a:gd name="connsiteY109" fmla="*/ 197510 h 476880"/>
              <a:gd name="connsiteX110" fmla="*/ 221907 w 328128"/>
              <a:gd name="connsiteY110" fmla="*/ 196780 h 476880"/>
              <a:gd name="connsiteX111" fmla="*/ 210749 w 328128"/>
              <a:gd name="connsiteY111" fmla="*/ 185204 h 476880"/>
              <a:gd name="connsiteX112" fmla="*/ 209602 w 328128"/>
              <a:gd name="connsiteY112" fmla="*/ 184787 h 476880"/>
              <a:gd name="connsiteX113" fmla="*/ 196463 w 328128"/>
              <a:gd name="connsiteY113" fmla="*/ 183536 h 476880"/>
              <a:gd name="connsiteX114" fmla="*/ 196463 w 328128"/>
              <a:gd name="connsiteY114" fmla="*/ 34517 h 476880"/>
              <a:gd name="connsiteX115" fmla="*/ 161738 w 328128"/>
              <a:gd name="connsiteY115" fmla="*/ 0 h 476880"/>
              <a:gd name="connsiteX116" fmla="*/ 34725 w 328128"/>
              <a:gd name="connsiteY116" fmla="*/ 0 h 476880"/>
              <a:gd name="connsiteX117" fmla="*/ 0 w 328128"/>
              <a:gd name="connsiteY117" fmla="*/ 34622 h 476880"/>
              <a:gd name="connsiteX118" fmla="*/ 0 w 328128"/>
              <a:gd name="connsiteY118" fmla="*/ 303773 h 476880"/>
              <a:gd name="connsiteX119" fmla="*/ 34204 w 328128"/>
              <a:gd name="connsiteY119" fmla="*/ 339020 h 476880"/>
              <a:gd name="connsiteX120" fmla="*/ 115855 w 328128"/>
              <a:gd name="connsiteY120" fmla="*/ 339020 h 476880"/>
              <a:gd name="connsiteX121" fmla="*/ 117732 w 328128"/>
              <a:gd name="connsiteY121" fmla="*/ 344547 h 476880"/>
              <a:gd name="connsiteX122" fmla="*/ 132852 w 328128"/>
              <a:gd name="connsiteY122" fmla="*/ 361753 h 476880"/>
              <a:gd name="connsiteX123" fmla="*/ 156732 w 328128"/>
              <a:gd name="connsiteY123" fmla="*/ 373537 h 476880"/>
              <a:gd name="connsiteX124" fmla="*/ 166326 w 328128"/>
              <a:gd name="connsiteY124" fmla="*/ 384487 h 476880"/>
              <a:gd name="connsiteX125" fmla="*/ 170706 w 328128"/>
              <a:gd name="connsiteY125" fmla="*/ 397418 h 476880"/>
              <a:gd name="connsiteX126" fmla="*/ 156524 w 328128"/>
              <a:gd name="connsiteY126" fmla="*/ 402319 h 476880"/>
              <a:gd name="connsiteX127" fmla="*/ 180821 w 328128"/>
              <a:gd name="connsiteY127" fmla="*/ 473231 h 476880"/>
              <a:gd name="connsiteX128" fmla="*/ 186035 w 328128"/>
              <a:gd name="connsiteY128" fmla="*/ 476881 h 476880"/>
              <a:gd name="connsiteX129" fmla="*/ 187808 w 328128"/>
              <a:gd name="connsiteY129" fmla="*/ 476568 h 476880"/>
              <a:gd name="connsiteX130" fmla="*/ 191249 w 328128"/>
              <a:gd name="connsiteY130" fmla="*/ 469685 h 476880"/>
              <a:gd name="connsiteX131" fmla="*/ 170497 w 328128"/>
              <a:gd name="connsiteY131" fmla="*/ 409097 h 476880"/>
              <a:gd name="connsiteX132" fmla="*/ 296988 w 328128"/>
              <a:gd name="connsiteY132" fmla="*/ 365820 h 476880"/>
              <a:gd name="connsiteX133" fmla="*/ 317532 w 328128"/>
              <a:gd name="connsiteY133" fmla="*/ 425887 h 476880"/>
              <a:gd name="connsiteX134" fmla="*/ 324414 w 328128"/>
              <a:gd name="connsiteY134" fmla="*/ 429328 h 476880"/>
              <a:gd name="connsiteX135" fmla="*/ 327855 w 328128"/>
              <a:gd name="connsiteY135" fmla="*/ 422445 h 47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8128" h="476880">
                <a:moveTo>
                  <a:pt x="181238" y="393768"/>
                </a:moveTo>
                <a:lnTo>
                  <a:pt x="176858" y="380837"/>
                </a:lnTo>
                <a:cubicBezTo>
                  <a:pt x="174251" y="373224"/>
                  <a:pt x="168933" y="367176"/>
                  <a:pt x="161738" y="363631"/>
                </a:cubicBezTo>
                <a:lnTo>
                  <a:pt x="137753" y="351847"/>
                </a:lnTo>
                <a:cubicBezTo>
                  <a:pt x="133165" y="349657"/>
                  <a:pt x="129828" y="345694"/>
                  <a:pt x="128160" y="340897"/>
                </a:cubicBezTo>
                <a:lnTo>
                  <a:pt x="123884" y="328383"/>
                </a:lnTo>
                <a:lnTo>
                  <a:pt x="123884" y="327966"/>
                </a:lnTo>
                <a:lnTo>
                  <a:pt x="123780" y="327966"/>
                </a:lnTo>
                <a:lnTo>
                  <a:pt x="109181" y="285315"/>
                </a:lnTo>
                <a:cubicBezTo>
                  <a:pt x="107512" y="280518"/>
                  <a:pt x="107825" y="275304"/>
                  <a:pt x="110015" y="270924"/>
                </a:cubicBezTo>
                <a:lnTo>
                  <a:pt x="120756" y="250485"/>
                </a:lnTo>
                <a:lnTo>
                  <a:pt x="141716" y="311907"/>
                </a:lnTo>
                <a:cubicBezTo>
                  <a:pt x="142446" y="314201"/>
                  <a:pt x="144636" y="315557"/>
                  <a:pt x="146930" y="315557"/>
                </a:cubicBezTo>
                <a:cubicBezTo>
                  <a:pt x="147556" y="315557"/>
                  <a:pt x="148077" y="315557"/>
                  <a:pt x="148703" y="315244"/>
                </a:cubicBezTo>
                <a:cubicBezTo>
                  <a:pt x="151518" y="314305"/>
                  <a:pt x="153083" y="311177"/>
                  <a:pt x="152144" y="308361"/>
                </a:cubicBezTo>
                <a:lnTo>
                  <a:pt x="98440" y="151209"/>
                </a:lnTo>
                <a:cubicBezTo>
                  <a:pt x="97606" y="148914"/>
                  <a:pt x="97919" y="146412"/>
                  <a:pt x="99066" y="144117"/>
                </a:cubicBezTo>
                <a:cubicBezTo>
                  <a:pt x="101673" y="139112"/>
                  <a:pt x="108034" y="137026"/>
                  <a:pt x="113039" y="139320"/>
                </a:cubicBezTo>
                <a:lnTo>
                  <a:pt x="114082" y="139842"/>
                </a:lnTo>
                <a:cubicBezTo>
                  <a:pt x="116376" y="140885"/>
                  <a:pt x="118149" y="142762"/>
                  <a:pt x="118879" y="145056"/>
                </a:cubicBezTo>
                <a:lnTo>
                  <a:pt x="140465" y="208042"/>
                </a:lnTo>
                <a:cubicBezTo>
                  <a:pt x="140465" y="208042"/>
                  <a:pt x="140465" y="208251"/>
                  <a:pt x="140465" y="208355"/>
                </a:cubicBezTo>
                <a:cubicBezTo>
                  <a:pt x="140465" y="208355"/>
                  <a:pt x="140465" y="208459"/>
                  <a:pt x="140465" y="208564"/>
                </a:cubicBezTo>
                <a:lnTo>
                  <a:pt x="159339" y="263624"/>
                </a:lnTo>
                <a:cubicBezTo>
                  <a:pt x="160278" y="266440"/>
                  <a:pt x="163406" y="268004"/>
                  <a:pt x="166222" y="267066"/>
                </a:cubicBezTo>
                <a:cubicBezTo>
                  <a:pt x="169037" y="266127"/>
                  <a:pt x="170602" y="262999"/>
                  <a:pt x="169559" y="260183"/>
                </a:cubicBezTo>
                <a:lnTo>
                  <a:pt x="150580" y="204705"/>
                </a:lnTo>
                <a:cubicBezTo>
                  <a:pt x="149746" y="202098"/>
                  <a:pt x="150580" y="199595"/>
                  <a:pt x="151518" y="198031"/>
                </a:cubicBezTo>
                <a:cubicBezTo>
                  <a:pt x="154438" y="192817"/>
                  <a:pt x="161633" y="190419"/>
                  <a:pt x="167160" y="192713"/>
                </a:cubicBezTo>
                <a:lnTo>
                  <a:pt x="168307" y="193130"/>
                </a:lnTo>
                <a:cubicBezTo>
                  <a:pt x="170706" y="194173"/>
                  <a:pt x="172479" y="195945"/>
                  <a:pt x="173313" y="198135"/>
                </a:cubicBezTo>
                <a:lnTo>
                  <a:pt x="177693" y="211066"/>
                </a:lnTo>
                <a:cubicBezTo>
                  <a:pt x="177693" y="211066"/>
                  <a:pt x="177693" y="211066"/>
                  <a:pt x="177693" y="211066"/>
                </a:cubicBezTo>
                <a:cubicBezTo>
                  <a:pt x="177693" y="211066"/>
                  <a:pt x="177693" y="211066"/>
                  <a:pt x="177693" y="211066"/>
                </a:cubicBezTo>
                <a:lnTo>
                  <a:pt x="196254" y="265293"/>
                </a:lnTo>
                <a:cubicBezTo>
                  <a:pt x="196984" y="267587"/>
                  <a:pt x="199174" y="268943"/>
                  <a:pt x="201364" y="268943"/>
                </a:cubicBezTo>
                <a:cubicBezTo>
                  <a:pt x="201990" y="268943"/>
                  <a:pt x="202511" y="268943"/>
                  <a:pt x="203137" y="268630"/>
                </a:cubicBezTo>
                <a:cubicBezTo>
                  <a:pt x="205952" y="267691"/>
                  <a:pt x="207517" y="264563"/>
                  <a:pt x="206474" y="261747"/>
                </a:cubicBezTo>
                <a:lnTo>
                  <a:pt x="187912" y="207416"/>
                </a:lnTo>
                <a:cubicBezTo>
                  <a:pt x="187286" y="205435"/>
                  <a:pt x="187703" y="202515"/>
                  <a:pt x="189268" y="200012"/>
                </a:cubicBezTo>
                <a:cubicBezTo>
                  <a:pt x="192292" y="194798"/>
                  <a:pt x="199487" y="192400"/>
                  <a:pt x="204910" y="194694"/>
                </a:cubicBezTo>
                <a:lnTo>
                  <a:pt x="206057" y="195111"/>
                </a:lnTo>
                <a:cubicBezTo>
                  <a:pt x="208455" y="196154"/>
                  <a:pt x="210228" y="197927"/>
                  <a:pt x="211062" y="200117"/>
                </a:cubicBezTo>
                <a:lnTo>
                  <a:pt x="216902" y="217115"/>
                </a:lnTo>
                <a:cubicBezTo>
                  <a:pt x="216902" y="217115"/>
                  <a:pt x="216902" y="217115"/>
                  <a:pt x="216902" y="217115"/>
                </a:cubicBezTo>
                <a:cubicBezTo>
                  <a:pt x="216902" y="217115"/>
                  <a:pt x="216902" y="217115"/>
                  <a:pt x="216902" y="217115"/>
                </a:cubicBezTo>
                <a:lnTo>
                  <a:pt x="230458" y="256637"/>
                </a:lnTo>
                <a:cubicBezTo>
                  <a:pt x="231292" y="258932"/>
                  <a:pt x="233378" y="260287"/>
                  <a:pt x="235672" y="260287"/>
                </a:cubicBezTo>
                <a:cubicBezTo>
                  <a:pt x="236298" y="260287"/>
                  <a:pt x="236819" y="260287"/>
                  <a:pt x="237445" y="259974"/>
                </a:cubicBezTo>
                <a:cubicBezTo>
                  <a:pt x="240260" y="259036"/>
                  <a:pt x="241825" y="255907"/>
                  <a:pt x="240886" y="252988"/>
                </a:cubicBezTo>
                <a:lnTo>
                  <a:pt x="227330" y="213465"/>
                </a:lnTo>
                <a:cubicBezTo>
                  <a:pt x="226600" y="211483"/>
                  <a:pt x="227121" y="208668"/>
                  <a:pt x="228477" y="206165"/>
                </a:cubicBezTo>
                <a:cubicBezTo>
                  <a:pt x="231501" y="200951"/>
                  <a:pt x="238696" y="198448"/>
                  <a:pt x="244119" y="200847"/>
                </a:cubicBezTo>
                <a:lnTo>
                  <a:pt x="245266" y="201264"/>
                </a:lnTo>
                <a:cubicBezTo>
                  <a:pt x="247664" y="202307"/>
                  <a:pt x="249437" y="204079"/>
                  <a:pt x="250271" y="206269"/>
                </a:cubicBezTo>
                <a:lnTo>
                  <a:pt x="271753" y="269047"/>
                </a:lnTo>
                <a:cubicBezTo>
                  <a:pt x="272587" y="271550"/>
                  <a:pt x="273109" y="274261"/>
                  <a:pt x="273109" y="276868"/>
                </a:cubicBezTo>
                <a:lnTo>
                  <a:pt x="274464" y="332972"/>
                </a:lnTo>
                <a:cubicBezTo>
                  <a:pt x="274464" y="335892"/>
                  <a:pt x="274985" y="338811"/>
                  <a:pt x="275924" y="341731"/>
                </a:cubicBezTo>
                <a:lnTo>
                  <a:pt x="281242" y="358938"/>
                </a:lnTo>
                <a:lnTo>
                  <a:pt x="180821" y="393247"/>
                </a:lnTo>
                <a:close/>
                <a:moveTo>
                  <a:pt x="34517" y="328070"/>
                </a:moveTo>
                <a:cubicBezTo>
                  <a:pt x="21482" y="327758"/>
                  <a:pt x="10949" y="316808"/>
                  <a:pt x="10949" y="303773"/>
                </a:cubicBezTo>
                <a:lnTo>
                  <a:pt x="10949" y="34726"/>
                </a:lnTo>
                <a:cubicBezTo>
                  <a:pt x="10949" y="21691"/>
                  <a:pt x="21586" y="11054"/>
                  <a:pt x="34725" y="11054"/>
                </a:cubicBezTo>
                <a:lnTo>
                  <a:pt x="40043" y="11054"/>
                </a:lnTo>
                <a:lnTo>
                  <a:pt x="40043" y="22942"/>
                </a:lnTo>
                <a:cubicBezTo>
                  <a:pt x="40043" y="28886"/>
                  <a:pt x="42650" y="34517"/>
                  <a:pt x="47134" y="38897"/>
                </a:cubicBezTo>
                <a:cubicBezTo>
                  <a:pt x="50993" y="42651"/>
                  <a:pt x="55894" y="45154"/>
                  <a:pt x="60378" y="45571"/>
                </a:cubicBezTo>
                <a:lnTo>
                  <a:pt x="61004" y="45571"/>
                </a:lnTo>
                <a:cubicBezTo>
                  <a:pt x="61004" y="45571"/>
                  <a:pt x="61629" y="45571"/>
                  <a:pt x="61629" y="45571"/>
                </a:cubicBezTo>
                <a:lnTo>
                  <a:pt x="132331" y="45571"/>
                </a:lnTo>
                <a:cubicBezTo>
                  <a:pt x="143280" y="45571"/>
                  <a:pt x="153708" y="34934"/>
                  <a:pt x="154334" y="22733"/>
                </a:cubicBezTo>
                <a:lnTo>
                  <a:pt x="154334" y="10950"/>
                </a:lnTo>
                <a:lnTo>
                  <a:pt x="161738" y="10950"/>
                </a:lnTo>
                <a:cubicBezTo>
                  <a:pt x="174773" y="10950"/>
                  <a:pt x="185409" y="21586"/>
                  <a:pt x="185618" y="34622"/>
                </a:cubicBezTo>
                <a:lnTo>
                  <a:pt x="185618" y="188646"/>
                </a:lnTo>
                <a:cubicBezTo>
                  <a:pt x="184575" y="189584"/>
                  <a:pt x="183532" y="190523"/>
                  <a:pt x="182594" y="191566"/>
                </a:cubicBezTo>
                <a:cubicBezTo>
                  <a:pt x="180508" y="187811"/>
                  <a:pt x="177067" y="184787"/>
                  <a:pt x="172896" y="183015"/>
                </a:cubicBezTo>
                <a:lnTo>
                  <a:pt x="171749" y="182597"/>
                </a:lnTo>
                <a:cubicBezTo>
                  <a:pt x="162676" y="178843"/>
                  <a:pt x="151935" y="181555"/>
                  <a:pt x="145366" y="188646"/>
                </a:cubicBezTo>
                <a:lnTo>
                  <a:pt x="129307" y="141615"/>
                </a:lnTo>
                <a:cubicBezTo>
                  <a:pt x="127534" y="136505"/>
                  <a:pt x="123676" y="132229"/>
                  <a:pt x="118670" y="129935"/>
                </a:cubicBezTo>
                <a:lnTo>
                  <a:pt x="117627" y="129414"/>
                </a:lnTo>
                <a:cubicBezTo>
                  <a:pt x="107304" y="124721"/>
                  <a:pt x="94686" y="129101"/>
                  <a:pt x="89472" y="139008"/>
                </a:cubicBezTo>
                <a:cubicBezTo>
                  <a:pt x="86865" y="143909"/>
                  <a:pt x="86448" y="149644"/>
                  <a:pt x="88116" y="154754"/>
                </a:cubicBezTo>
                <a:lnTo>
                  <a:pt x="115959" y="236303"/>
                </a:lnTo>
                <a:lnTo>
                  <a:pt x="100317" y="266023"/>
                </a:lnTo>
                <a:cubicBezTo>
                  <a:pt x="96772" y="273218"/>
                  <a:pt x="96250" y="281352"/>
                  <a:pt x="98857" y="288861"/>
                </a:cubicBezTo>
                <a:lnTo>
                  <a:pt x="112205" y="327966"/>
                </a:lnTo>
                <a:lnTo>
                  <a:pt x="34517" y="327966"/>
                </a:lnTo>
                <a:close/>
                <a:moveTo>
                  <a:pt x="50993" y="11575"/>
                </a:moveTo>
                <a:lnTo>
                  <a:pt x="143385" y="11575"/>
                </a:lnTo>
                <a:lnTo>
                  <a:pt x="143385" y="22733"/>
                </a:lnTo>
                <a:cubicBezTo>
                  <a:pt x="143072" y="29199"/>
                  <a:pt x="137023" y="34726"/>
                  <a:pt x="132331" y="34726"/>
                </a:cubicBezTo>
                <a:lnTo>
                  <a:pt x="61629" y="34726"/>
                </a:lnTo>
                <a:cubicBezTo>
                  <a:pt x="60378" y="34622"/>
                  <a:pt x="57458" y="33683"/>
                  <a:pt x="54851" y="31076"/>
                </a:cubicBezTo>
                <a:cubicBezTo>
                  <a:pt x="53183" y="29407"/>
                  <a:pt x="51097" y="26696"/>
                  <a:pt x="51097" y="22838"/>
                </a:cubicBezTo>
                <a:lnTo>
                  <a:pt x="51097" y="11680"/>
                </a:lnTo>
                <a:close/>
                <a:moveTo>
                  <a:pt x="327960" y="422237"/>
                </a:moveTo>
                <a:lnTo>
                  <a:pt x="303871" y="351742"/>
                </a:lnTo>
                <a:lnTo>
                  <a:pt x="292087" y="355809"/>
                </a:lnTo>
                <a:lnTo>
                  <a:pt x="286873" y="338916"/>
                </a:lnTo>
                <a:cubicBezTo>
                  <a:pt x="286248" y="337039"/>
                  <a:pt x="285935" y="335162"/>
                  <a:pt x="285935" y="333180"/>
                </a:cubicBezTo>
                <a:lnTo>
                  <a:pt x="284579" y="277077"/>
                </a:lnTo>
                <a:cubicBezTo>
                  <a:pt x="284475" y="273218"/>
                  <a:pt x="283849" y="269568"/>
                  <a:pt x="282598" y="265919"/>
                </a:cubicBezTo>
                <a:lnTo>
                  <a:pt x="261116" y="203141"/>
                </a:lnTo>
                <a:cubicBezTo>
                  <a:pt x="259344" y="197927"/>
                  <a:pt x="255277" y="193756"/>
                  <a:pt x="249958" y="191566"/>
                </a:cubicBezTo>
                <a:lnTo>
                  <a:pt x="248811" y="191149"/>
                </a:lnTo>
                <a:cubicBezTo>
                  <a:pt x="239739" y="187394"/>
                  <a:pt x="228581" y="190210"/>
                  <a:pt x="222116" y="197510"/>
                </a:cubicBezTo>
                <a:lnTo>
                  <a:pt x="221907" y="196780"/>
                </a:lnTo>
                <a:cubicBezTo>
                  <a:pt x="220134" y="191566"/>
                  <a:pt x="216068" y="187394"/>
                  <a:pt x="210749" y="185204"/>
                </a:cubicBezTo>
                <a:lnTo>
                  <a:pt x="209602" y="184787"/>
                </a:lnTo>
                <a:cubicBezTo>
                  <a:pt x="205327" y="183015"/>
                  <a:pt x="200843" y="182702"/>
                  <a:pt x="196463" y="183536"/>
                </a:cubicBezTo>
                <a:lnTo>
                  <a:pt x="196463" y="34517"/>
                </a:lnTo>
                <a:cubicBezTo>
                  <a:pt x="196254" y="15434"/>
                  <a:pt x="180612" y="0"/>
                  <a:pt x="161738" y="0"/>
                </a:cubicBezTo>
                <a:lnTo>
                  <a:pt x="34725" y="0"/>
                </a:lnTo>
                <a:cubicBezTo>
                  <a:pt x="15642" y="0"/>
                  <a:pt x="0" y="15538"/>
                  <a:pt x="0" y="34622"/>
                </a:cubicBezTo>
                <a:lnTo>
                  <a:pt x="0" y="303773"/>
                </a:lnTo>
                <a:cubicBezTo>
                  <a:pt x="0" y="322648"/>
                  <a:pt x="15329" y="338499"/>
                  <a:pt x="34204" y="339020"/>
                </a:cubicBezTo>
                <a:lnTo>
                  <a:pt x="115855" y="339020"/>
                </a:lnTo>
                <a:lnTo>
                  <a:pt x="117732" y="344547"/>
                </a:lnTo>
                <a:cubicBezTo>
                  <a:pt x="120339" y="352160"/>
                  <a:pt x="125657" y="358208"/>
                  <a:pt x="132852" y="361753"/>
                </a:cubicBezTo>
                <a:lnTo>
                  <a:pt x="156732" y="373537"/>
                </a:lnTo>
                <a:cubicBezTo>
                  <a:pt x="161216" y="375727"/>
                  <a:pt x="164762" y="379690"/>
                  <a:pt x="166326" y="384487"/>
                </a:cubicBezTo>
                <a:lnTo>
                  <a:pt x="170706" y="397418"/>
                </a:lnTo>
                <a:lnTo>
                  <a:pt x="156524" y="402319"/>
                </a:lnTo>
                <a:lnTo>
                  <a:pt x="180821" y="473231"/>
                </a:lnTo>
                <a:cubicBezTo>
                  <a:pt x="181551" y="475525"/>
                  <a:pt x="183741" y="476881"/>
                  <a:pt x="186035" y="476881"/>
                </a:cubicBezTo>
                <a:cubicBezTo>
                  <a:pt x="186661" y="476881"/>
                  <a:pt x="187182" y="476881"/>
                  <a:pt x="187808" y="476568"/>
                </a:cubicBezTo>
                <a:cubicBezTo>
                  <a:pt x="190623" y="475629"/>
                  <a:pt x="192187" y="472501"/>
                  <a:pt x="191249" y="469685"/>
                </a:cubicBezTo>
                <a:lnTo>
                  <a:pt x="170497" y="409097"/>
                </a:lnTo>
                <a:lnTo>
                  <a:pt x="296988" y="365820"/>
                </a:lnTo>
                <a:lnTo>
                  <a:pt x="317532" y="425887"/>
                </a:lnTo>
                <a:cubicBezTo>
                  <a:pt x="318470" y="428702"/>
                  <a:pt x="321598" y="430267"/>
                  <a:pt x="324414" y="429328"/>
                </a:cubicBezTo>
                <a:cubicBezTo>
                  <a:pt x="327230" y="428390"/>
                  <a:pt x="328794" y="425261"/>
                  <a:pt x="327855" y="422445"/>
                </a:cubicBezTo>
              </a:path>
            </a:pathLst>
          </a:custGeom>
          <a:solidFill>
            <a:schemeClr val="accent1"/>
          </a:solidFill>
          <a:ln w="6350" cap="flat">
            <a:noFill/>
            <a:prstDash val="solid"/>
            <a:miter/>
          </a:ln>
        </p:spPr>
        <p:txBody>
          <a:bodyPr rtlCol="0" anchor="ctr"/>
          <a:lstStyle/>
          <a:p>
            <a:endParaRPr lang="en-US" dirty="0"/>
          </a:p>
        </p:txBody>
      </p:sp>
      <p:pic>
        <p:nvPicPr>
          <p:cNvPr id="55" name="Graphic 54">
            <a:extLst>
              <a:ext uri="{FF2B5EF4-FFF2-40B4-BE49-F238E27FC236}">
                <a16:creationId xmlns:a16="http://schemas.microsoft.com/office/drawing/2014/main" id="{F07BE919-7A5E-0817-1D04-32BF11CB878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6677" y="3432254"/>
            <a:ext cx="548640" cy="506439"/>
          </a:xfrm>
          <a:prstGeom prst="rect">
            <a:avLst/>
          </a:prstGeom>
        </p:spPr>
      </p:pic>
      <p:grpSp>
        <p:nvGrpSpPr>
          <p:cNvPr id="2" name="Graphic 5">
            <a:extLst>
              <a:ext uri="{FF2B5EF4-FFF2-40B4-BE49-F238E27FC236}">
                <a16:creationId xmlns:a16="http://schemas.microsoft.com/office/drawing/2014/main" id="{4016A6BB-E052-0041-096A-407FF4B204E2}"/>
              </a:ext>
            </a:extLst>
          </p:cNvPr>
          <p:cNvGrpSpPr>
            <a:grpSpLocks noChangeAspect="1"/>
          </p:cNvGrpSpPr>
          <p:nvPr/>
        </p:nvGrpSpPr>
        <p:grpSpPr>
          <a:xfrm>
            <a:off x="567203" y="2057230"/>
            <a:ext cx="376146" cy="548640"/>
            <a:chOff x="7064794" y="4796572"/>
            <a:chExt cx="341087" cy="497504"/>
          </a:xfrm>
          <a:solidFill>
            <a:schemeClr val="accent1"/>
          </a:solidFill>
        </p:grpSpPr>
        <p:sp>
          <p:nvSpPr>
            <p:cNvPr id="5" name="Freeform 4">
              <a:extLst>
                <a:ext uri="{FF2B5EF4-FFF2-40B4-BE49-F238E27FC236}">
                  <a16:creationId xmlns:a16="http://schemas.microsoft.com/office/drawing/2014/main" id="{83921873-3EF3-4F77-81E1-A1B9994F0F92}"/>
                </a:ext>
              </a:extLst>
            </p:cNvPr>
            <p:cNvSpPr/>
            <p:nvPr/>
          </p:nvSpPr>
          <p:spPr>
            <a:xfrm>
              <a:off x="7064794" y="4920847"/>
              <a:ext cx="158536" cy="373230"/>
            </a:xfrm>
            <a:custGeom>
              <a:avLst/>
              <a:gdLst>
                <a:gd name="connsiteX0" fmla="*/ 113357 w 158536"/>
                <a:gd name="connsiteY0" fmla="*/ 373230 h 373230"/>
                <a:gd name="connsiteX1" fmla="*/ 107658 w 158536"/>
                <a:gd name="connsiteY1" fmla="*/ 367540 h 373230"/>
                <a:gd name="connsiteX2" fmla="*/ 107658 w 158536"/>
                <a:gd name="connsiteY2" fmla="*/ 214915 h 373230"/>
                <a:gd name="connsiteX3" fmla="*/ 113255 w 158536"/>
                <a:gd name="connsiteY3" fmla="*/ 214915 h 373230"/>
                <a:gd name="connsiteX4" fmla="*/ 136048 w 158536"/>
                <a:gd name="connsiteY4" fmla="*/ 206481 h 373230"/>
                <a:gd name="connsiteX5" fmla="*/ 147241 w 158536"/>
                <a:gd name="connsiteY5" fmla="*/ 169696 h 373230"/>
                <a:gd name="connsiteX6" fmla="*/ 147241 w 158536"/>
                <a:gd name="connsiteY6" fmla="*/ 79158 h 373230"/>
                <a:gd name="connsiteX7" fmla="*/ 79268 w 158536"/>
                <a:gd name="connsiteY7" fmla="*/ 11279 h 373230"/>
                <a:gd name="connsiteX8" fmla="*/ 11295 w 158536"/>
                <a:gd name="connsiteY8" fmla="*/ 79158 h 373230"/>
                <a:gd name="connsiteX9" fmla="*/ 11295 w 158536"/>
                <a:gd name="connsiteY9" fmla="*/ 169595 h 373230"/>
                <a:gd name="connsiteX10" fmla="*/ 45282 w 158536"/>
                <a:gd name="connsiteY10" fmla="*/ 214813 h 373230"/>
                <a:gd name="connsiteX11" fmla="*/ 50980 w 158536"/>
                <a:gd name="connsiteY11" fmla="*/ 214813 h 373230"/>
                <a:gd name="connsiteX12" fmla="*/ 50980 w 158536"/>
                <a:gd name="connsiteY12" fmla="*/ 367438 h 373230"/>
                <a:gd name="connsiteX13" fmla="*/ 45282 w 158536"/>
                <a:gd name="connsiteY13" fmla="*/ 373128 h 373230"/>
                <a:gd name="connsiteX14" fmla="*/ 39583 w 158536"/>
                <a:gd name="connsiteY14" fmla="*/ 367438 h 373230"/>
                <a:gd name="connsiteX15" fmla="*/ 39583 w 158536"/>
                <a:gd name="connsiteY15" fmla="*/ 225889 h 373230"/>
                <a:gd name="connsiteX16" fmla="*/ 0 w 158536"/>
                <a:gd name="connsiteY16" fmla="*/ 169595 h 373230"/>
                <a:gd name="connsiteX17" fmla="*/ 0 w 158536"/>
                <a:gd name="connsiteY17" fmla="*/ 79158 h 373230"/>
                <a:gd name="connsiteX18" fmla="*/ 79268 w 158536"/>
                <a:gd name="connsiteY18" fmla="*/ 0 h 373230"/>
                <a:gd name="connsiteX19" fmla="*/ 158537 w 158536"/>
                <a:gd name="connsiteY19" fmla="*/ 79158 h 373230"/>
                <a:gd name="connsiteX20" fmla="*/ 158537 w 158536"/>
                <a:gd name="connsiteY20" fmla="*/ 169595 h 373230"/>
                <a:gd name="connsiteX21" fmla="*/ 144087 w 158536"/>
                <a:gd name="connsiteY21" fmla="*/ 214407 h 373230"/>
                <a:gd name="connsiteX22" fmla="*/ 118851 w 158536"/>
                <a:gd name="connsiteY22" fmla="*/ 225889 h 373230"/>
                <a:gd name="connsiteX23" fmla="*/ 118851 w 158536"/>
                <a:gd name="connsiteY23" fmla="*/ 367540 h 373230"/>
                <a:gd name="connsiteX24" fmla="*/ 113153 w 158536"/>
                <a:gd name="connsiteY24" fmla="*/ 373230 h 37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536" h="373230">
                  <a:moveTo>
                    <a:pt x="113357" y="373230"/>
                  </a:moveTo>
                  <a:cubicBezTo>
                    <a:pt x="110202" y="373230"/>
                    <a:pt x="107658" y="370690"/>
                    <a:pt x="107658" y="367540"/>
                  </a:cubicBezTo>
                  <a:lnTo>
                    <a:pt x="107658" y="214915"/>
                  </a:lnTo>
                  <a:lnTo>
                    <a:pt x="113255" y="214915"/>
                  </a:lnTo>
                  <a:cubicBezTo>
                    <a:pt x="123125" y="214915"/>
                    <a:pt x="130554" y="212069"/>
                    <a:pt x="136048" y="206481"/>
                  </a:cubicBezTo>
                  <a:cubicBezTo>
                    <a:pt x="145410" y="197031"/>
                    <a:pt x="147343" y="181280"/>
                    <a:pt x="147241" y="169696"/>
                  </a:cubicBezTo>
                  <a:lnTo>
                    <a:pt x="147241" y="79158"/>
                  </a:lnTo>
                  <a:cubicBezTo>
                    <a:pt x="147241" y="40443"/>
                    <a:pt x="118037" y="11279"/>
                    <a:pt x="79268" y="11279"/>
                  </a:cubicBezTo>
                  <a:cubicBezTo>
                    <a:pt x="40499" y="11279"/>
                    <a:pt x="11295" y="40443"/>
                    <a:pt x="11295" y="79158"/>
                  </a:cubicBezTo>
                  <a:lnTo>
                    <a:pt x="11295" y="169595"/>
                  </a:lnTo>
                  <a:cubicBezTo>
                    <a:pt x="11295" y="196726"/>
                    <a:pt x="17095" y="214813"/>
                    <a:pt x="45282" y="214813"/>
                  </a:cubicBezTo>
                  <a:lnTo>
                    <a:pt x="50980" y="214813"/>
                  </a:lnTo>
                  <a:lnTo>
                    <a:pt x="50980" y="367438"/>
                  </a:lnTo>
                  <a:cubicBezTo>
                    <a:pt x="50980" y="370588"/>
                    <a:pt x="48436" y="373128"/>
                    <a:pt x="45282" y="373128"/>
                  </a:cubicBezTo>
                  <a:cubicBezTo>
                    <a:pt x="42127" y="373128"/>
                    <a:pt x="39583" y="370588"/>
                    <a:pt x="39583" y="367438"/>
                  </a:cubicBezTo>
                  <a:lnTo>
                    <a:pt x="39583" y="225889"/>
                  </a:lnTo>
                  <a:cubicBezTo>
                    <a:pt x="0" y="222536"/>
                    <a:pt x="0" y="184329"/>
                    <a:pt x="0" y="169595"/>
                  </a:cubicBezTo>
                  <a:lnTo>
                    <a:pt x="0" y="79158"/>
                  </a:lnTo>
                  <a:cubicBezTo>
                    <a:pt x="0" y="34752"/>
                    <a:pt x="34801" y="0"/>
                    <a:pt x="79268" y="0"/>
                  </a:cubicBezTo>
                  <a:cubicBezTo>
                    <a:pt x="123736" y="0"/>
                    <a:pt x="158537" y="34752"/>
                    <a:pt x="158537" y="79158"/>
                  </a:cubicBezTo>
                  <a:lnTo>
                    <a:pt x="158537" y="169595"/>
                  </a:lnTo>
                  <a:cubicBezTo>
                    <a:pt x="158537" y="183211"/>
                    <a:pt x="156196" y="202111"/>
                    <a:pt x="144087" y="214407"/>
                  </a:cubicBezTo>
                  <a:cubicBezTo>
                    <a:pt x="137575" y="221012"/>
                    <a:pt x="129129" y="224771"/>
                    <a:pt x="118851" y="225889"/>
                  </a:cubicBezTo>
                  <a:lnTo>
                    <a:pt x="118851" y="367540"/>
                  </a:lnTo>
                  <a:cubicBezTo>
                    <a:pt x="118851" y="370690"/>
                    <a:pt x="116308" y="373230"/>
                    <a:pt x="113153" y="373230"/>
                  </a:cubicBezTo>
                </a:path>
              </a:pathLst>
            </a:custGeom>
            <a:grpFill/>
            <a:ln w="10165"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6A5DC8B0-232F-DC1A-5750-A538D03D47C0}"/>
                </a:ext>
              </a:extLst>
            </p:cNvPr>
            <p:cNvSpPr/>
            <p:nvPr/>
          </p:nvSpPr>
          <p:spPr>
            <a:xfrm>
              <a:off x="7093184" y="4796572"/>
              <a:ext cx="101960" cy="101817"/>
            </a:xfrm>
            <a:custGeom>
              <a:avLst/>
              <a:gdLst>
                <a:gd name="connsiteX0" fmla="*/ 50980 w 101960"/>
                <a:gd name="connsiteY0" fmla="*/ 90437 h 101817"/>
                <a:gd name="connsiteX1" fmla="*/ 11397 w 101960"/>
                <a:gd name="connsiteY1" fmla="*/ 50909 h 101817"/>
                <a:gd name="connsiteX2" fmla="*/ 50980 w 101960"/>
                <a:gd name="connsiteY2" fmla="*/ 11381 h 101817"/>
                <a:gd name="connsiteX3" fmla="*/ 90563 w 101960"/>
                <a:gd name="connsiteY3" fmla="*/ 50909 h 101817"/>
                <a:gd name="connsiteX4" fmla="*/ 50980 w 101960"/>
                <a:gd name="connsiteY4" fmla="*/ 90437 h 101817"/>
                <a:gd name="connsiteX5" fmla="*/ 50980 w 101960"/>
                <a:gd name="connsiteY5" fmla="*/ 0 h 101817"/>
                <a:gd name="connsiteX6" fmla="*/ 0 w 101960"/>
                <a:gd name="connsiteY6" fmla="*/ 50909 h 101817"/>
                <a:gd name="connsiteX7" fmla="*/ 50980 w 101960"/>
                <a:gd name="connsiteY7" fmla="*/ 101818 h 101817"/>
                <a:gd name="connsiteX8" fmla="*/ 101960 w 101960"/>
                <a:gd name="connsiteY8" fmla="*/ 50909 h 101817"/>
                <a:gd name="connsiteX9" fmla="*/ 50980 w 101960"/>
                <a:gd name="connsiteY9" fmla="*/ 0 h 10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960" h="101817">
                  <a:moveTo>
                    <a:pt x="50980" y="90437"/>
                  </a:moveTo>
                  <a:cubicBezTo>
                    <a:pt x="29103" y="90437"/>
                    <a:pt x="11397" y="72655"/>
                    <a:pt x="11397" y="50909"/>
                  </a:cubicBezTo>
                  <a:cubicBezTo>
                    <a:pt x="11397" y="29164"/>
                    <a:pt x="29204" y="11381"/>
                    <a:pt x="50980" y="11381"/>
                  </a:cubicBezTo>
                  <a:cubicBezTo>
                    <a:pt x="72756" y="11381"/>
                    <a:pt x="90563" y="29164"/>
                    <a:pt x="90563" y="50909"/>
                  </a:cubicBezTo>
                  <a:cubicBezTo>
                    <a:pt x="90563" y="72655"/>
                    <a:pt x="72756" y="90437"/>
                    <a:pt x="50980" y="90437"/>
                  </a:cubicBezTo>
                  <a:moveTo>
                    <a:pt x="50980" y="0"/>
                  </a:moveTo>
                  <a:cubicBezTo>
                    <a:pt x="22895" y="0"/>
                    <a:pt x="0" y="22863"/>
                    <a:pt x="0" y="50909"/>
                  </a:cubicBezTo>
                  <a:cubicBezTo>
                    <a:pt x="0" y="78955"/>
                    <a:pt x="22895" y="101818"/>
                    <a:pt x="50980" y="101818"/>
                  </a:cubicBezTo>
                  <a:cubicBezTo>
                    <a:pt x="79065" y="101818"/>
                    <a:pt x="101960" y="78955"/>
                    <a:pt x="101960" y="50909"/>
                  </a:cubicBezTo>
                  <a:cubicBezTo>
                    <a:pt x="101960" y="22863"/>
                    <a:pt x="79065" y="0"/>
                    <a:pt x="50980" y="0"/>
                  </a:cubicBezTo>
                </a:path>
              </a:pathLst>
            </a:custGeom>
            <a:grpFill/>
            <a:ln w="1016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C31E5184-1FFE-6D6C-DDDB-F0835267277D}"/>
                </a:ext>
              </a:extLst>
            </p:cNvPr>
            <p:cNvSpPr/>
            <p:nvPr/>
          </p:nvSpPr>
          <p:spPr>
            <a:xfrm>
              <a:off x="7247345" y="4920847"/>
              <a:ext cx="158536" cy="373230"/>
            </a:xfrm>
            <a:custGeom>
              <a:avLst/>
              <a:gdLst>
                <a:gd name="connsiteX0" fmla="*/ 113357 w 158536"/>
                <a:gd name="connsiteY0" fmla="*/ 373230 h 373230"/>
                <a:gd name="connsiteX1" fmla="*/ 107658 w 158536"/>
                <a:gd name="connsiteY1" fmla="*/ 367540 h 373230"/>
                <a:gd name="connsiteX2" fmla="*/ 107658 w 158536"/>
                <a:gd name="connsiteY2" fmla="*/ 214915 h 373230"/>
                <a:gd name="connsiteX3" fmla="*/ 113255 w 158536"/>
                <a:gd name="connsiteY3" fmla="*/ 214915 h 373230"/>
                <a:gd name="connsiteX4" fmla="*/ 136048 w 158536"/>
                <a:gd name="connsiteY4" fmla="*/ 206481 h 373230"/>
                <a:gd name="connsiteX5" fmla="*/ 147241 w 158536"/>
                <a:gd name="connsiteY5" fmla="*/ 169696 h 373230"/>
                <a:gd name="connsiteX6" fmla="*/ 147241 w 158536"/>
                <a:gd name="connsiteY6" fmla="*/ 79158 h 373230"/>
                <a:gd name="connsiteX7" fmla="*/ 79268 w 158536"/>
                <a:gd name="connsiteY7" fmla="*/ 11279 h 373230"/>
                <a:gd name="connsiteX8" fmla="*/ 11295 w 158536"/>
                <a:gd name="connsiteY8" fmla="*/ 79158 h 373230"/>
                <a:gd name="connsiteX9" fmla="*/ 11295 w 158536"/>
                <a:gd name="connsiteY9" fmla="*/ 169595 h 373230"/>
                <a:gd name="connsiteX10" fmla="*/ 45282 w 158536"/>
                <a:gd name="connsiteY10" fmla="*/ 214813 h 373230"/>
                <a:gd name="connsiteX11" fmla="*/ 50980 w 158536"/>
                <a:gd name="connsiteY11" fmla="*/ 214813 h 373230"/>
                <a:gd name="connsiteX12" fmla="*/ 50980 w 158536"/>
                <a:gd name="connsiteY12" fmla="*/ 367438 h 373230"/>
                <a:gd name="connsiteX13" fmla="*/ 45282 w 158536"/>
                <a:gd name="connsiteY13" fmla="*/ 373128 h 373230"/>
                <a:gd name="connsiteX14" fmla="*/ 39583 w 158536"/>
                <a:gd name="connsiteY14" fmla="*/ 367438 h 373230"/>
                <a:gd name="connsiteX15" fmla="*/ 39583 w 158536"/>
                <a:gd name="connsiteY15" fmla="*/ 225889 h 373230"/>
                <a:gd name="connsiteX16" fmla="*/ 0 w 158536"/>
                <a:gd name="connsiteY16" fmla="*/ 169595 h 373230"/>
                <a:gd name="connsiteX17" fmla="*/ 0 w 158536"/>
                <a:gd name="connsiteY17" fmla="*/ 79158 h 373230"/>
                <a:gd name="connsiteX18" fmla="*/ 79268 w 158536"/>
                <a:gd name="connsiteY18" fmla="*/ 0 h 373230"/>
                <a:gd name="connsiteX19" fmla="*/ 158537 w 158536"/>
                <a:gd name="connsiteY19" fmla="*/ 79158 h 373230"/>
                <a:gd name="connsiteX20" fmla="*/ 158537 w 158536"/>
                <a:gd name="connsiteY20" fmla="*/ 169595 h 373230"/>
                <a:gd name="connsiteX21" fmla="*/ 144087 w 158536"/>
                <a:gd name="connsiteY21" fmla="*/ 214407 h 373230"/>
                <a:gd name="connsiteX22" fmla="*/ 118851 w 158536"/>
                <a:gd name="connsiteY22" fmla="*/ 225889 h 373230"/>
                <a:gd name="connsiteX23" fmla="*/ 118851 w 158536"/>
                <a:gd name="connsiteY23" fmla="*/ 367540 h 373230"/>
                <a:gd name="connsiteX24" fmla="*/ 113153 w 158536"/>
                <a:gd name="connsiteY24" fmla="*/ 373230 h 37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536" h="373230">
                  <a:moveTo>
                    <a:pt x="113357" y="373230"/>
                  </a:moveTo>
                  <a:cubicBezTo>
                    <a:pt x="110202" y="373230"/>
                    <a:pt x="107658" y="370690"/>
                    <a:pt x="107658" y="367540"/>
                  </a:cubicBezTo>
                  <a:lnTo>
                    <a:pt x="107658" y="214915"/>
                  </a:lnTo>
                  <a:lnTo>
                    <a:pt x="113255" y="214915"/>
                  </a:lnTo>
                  <a:cubicBezTo>
                    <a:pt x="123125" y="214915"/>
                    <a:pt x="130554" y="212069"/>
                    <a:pt x="136048" y="206481"/>
                  </a:cubicBezTo>
                  <a:cubicBezTo>
                    <a:pt x="145410" y="197031"/>
                    <a:pt x="147343" y="181280"/>
                    <a:pt x="147241" y="169696"/>
                  </a:cubicBezTo>
                  <a:lnTo>
                    <a:pt x="147241" y="79158"/>
                  </a:lnTo>
                  <a:cubicBezTo>
                    <a:pt x="147241" y="40443"/>
                    <a:pt x="118037" y="11279"/>
                    <a:pt x="79268" y="11279"/>
                  </a:cubicBezTo>
                  <a:cubicBezTo>
                    <a:pt x="40499" y="11279"/>
                    <a:pt x="11295" y="40443"/>
                    <a:pt x="11295" y="79158"/>
                  </a:cubicBezTo>
                  <a:lnTo>
                    <a:pt x="11295" y="169595"/>
                  </a:lnTo>
                  <a:cubicBezTo>
                    <a:pt x="11295" y="196726"/>
                    <a:pt x="17095" y="214813"/>
                    <a:pt x="45282" y="214813"/>
                  </a:cubicBezTo>
                  <a:lnTo>
                    <a:pt x="50980" y="214813"/>
                  </a:lnTo>
                  <a:lnTo>
                    <a:pt x="50980" y="367438"/>
                  </a:lnTo>
                  <a:cubicBezTo>
                    <a:pt x="50980" y="370588"/>
                    <a:pt x="48436" y="373128"/>
                    <a:pt x="45282" y="373128"/>
                  </a:cubicBezTo>
                  <a:cubicBezTo>
                    <a:pt x="42127" y="373128"/>
                    <a:pt x="39583" y="370588"/>
                    <a:pt x="39583" y="367438"/>
                  </a:cubicBezTo>
                  <a:lnTo>
                    <a:pt x="39583" y="225889"/>
                  </a:lnTo>
                  <a:cubicBezTo>
                    <a:pt x="0" y="222536"/>
                    <a:pt x="0" y="184329"/>
                    <a:pt x="0" y="169595"/>
                  </a:cubicBezTo>
                  <a:lnTo>
                    <a:pt x="0" y="79158"/>
                  </a:lnTo>
                  <a:cubicBezTo>
                    <a:pt x="0" y="34752"/>
                    <a:pt x="34801" y="0"/>
                    <a:pt x="79268" y="0"/>
                  </a:cubicBezTo>
                  <a:cubicBezTo>
                    <a:pt x="123736" y="0"/>
                    <a:pt x="158537" y="34752"/>
                    <a:pt x="158537" y="79158"/>
                  </a:cubicBezTo>
                  <a:lnTo>
                    <a:pt x="158537" y="169595"/>
                  </a:lnTo>
                  <a:cubicBezTo>
                    <a:pt x="158537" y="183211"/>
                    <a:pt x="156196" y="202111"/>
                    <a:pt x="144087" y="214407"/>
                  </a:cubicBezTo>
                  <a:cubicBezTo>
                    <a:pt x="137575" y="221012"/>
                    <a:pt x="129129" y="224771"/>
                    <a:pt x="118851" y="225889"/>
                  </a:cubicBezTo>
                  <a:lnTo>
                    <a:pt x="118851" y="367540"/>
                  </a:lnTo>
                  <a:cubicBezTo>
                    <a:pt x="118851" y="370690"/>
                    <a:pt x="116308" y="373230"/>
                    <a:pt x="113153" y="373230"/>
                  </a:cubicBezTo>
                </a:path>
              </a:pathLst>
            </a:custGeom>
            <a:grpFill/>
            <a:ln w="10165"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92963381-D26F-7925-4913-1D1E48134B1B}"/>
                </a:ext>
              </a:extLst>
            </p:cNvPr>
            <p:cNvSpPr/>
            <p:nvPr/>
          </p:nvSpPr>
          <p:spPr>
            <a:xfrm>
              <a:off x="7275735" y="4796572"/>
              <a:ext cx="101960" cy="101817"/>
            </a:xfrm>
            <a:custGeom>
              <a:avLst/>
              <a:gdLst>
                <a:gd name="connsiteX0" fmla="*/ 50980 w 101960"/>
                <a:gd name="connsiteY0" fmla="*/ 90437 h 101817"/>
                <a:gd name="connsiteX1" fmla="*/ 11397 w 101960"/>
                <a:gd name="connsiteY1" fmla="*/ 50909 h 101817"/>
                <a:gd name="connsiteX2" fmla="*/ 50980 w 101960"/>
                <a:gd name="connsiteY2" fmla="*/ 11381 h 101817"/>
                <a:gd name="connsiteX3" fmla="*/ 90563 w 101960"/>
                <a:gd name="connsiteY3" fmla="*/ 50909 h 101817"/>
                <a:gd name="connsiteX4" fmla="*/ 50980 w 101960"/>
                <a:gd name="connsiteY4" fmla="*/ 90437 h 101817"/>
                <a:gd name="connsiteX5" fmla="*/ 50980 w 101960"/>
                <a:gd name="connsiteY5" fmla="*/ 0 h 101817"/>
                <a:gd name="connsiteX6" fmla="*/ 0 w 101960"/>
                <a:gd name="connsiteY6" fmla="*/ 50909 h 101817"/>
                <a:gd name="connsiteX7" fmla="*/ 50980 w 101960"/>
                <a:gd name="connsiteY7" fmla="*/ 101818 h 101817"/>
                <a:gd name="connsiteX8" fmla="*/ 101960 w 101960"/>
                <a:gd name="connsiteY8" fmla="*/ 50909 h 101817"/>
                <a:gd name="connsiteX9" fmla="*/ 50980 w 101960"/>
                <a:gd name="connsiteY9" fmla="*/ 0 h 10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960" h="101817">
                  <a:moveTo>
                    <a:pt x="50980" y="90437"/>
                  </a:moveTo>
                  <a:cubicBezTo>
                    <a:pt x="29102" y="90437"/>
                    <a:pt x="11397" y="72655"/>
                    <a:pt x="11397" y="50909"/>
                  </a:cubicBezTo>
                  <a:cubicBezTo>
                    <a:pt x="11397" y="29164"/>
                    <a:pt x="29204" y="11381"/>
                    <a:pt x="50980" y="11381"/>
                  </a:cubicBezTo>
                  <a:cubicBezTo>
                    <a:pt x="72756" y="11381"/>
                    <a:pt x="90563" y="29164"/>
                    <a:pt x="90563" y="50909"/>
                  </a:cubicBezTo>
                  <a:cubicBezTo>
                    <a:pt x="90563" y="72655"/>
                    <a:pt x="72756" y="90437"/>
                    <a:pt x="50980" y="90437"/>
                  </a:cubicBezTo>
                  <a:moveTo>
                    <a:pt x="50980" y="0"/>
                  </a:moveTo>
                  <a:cubicBezTo>
                    <a:pt x="22895" y="0"/>
                    <a:pt x="0" y="22863"/>
                    <a:pt x="0" y="50909"/>
                  </a:cubicBezTo>
                  <a:cubicBezTo>
                    <a:pt x="0" y="78955"/>
                    <a:pt x="22895" y="101818"/>
                    <a:pt x="50980" y="101818"/>
                  </a:cubicBezTo>
                  <a:cubicBezTo>
                    <a:pt x="79065" y="101818"/>
                    <a:pt x="101960" y="78955"/>
                    <a:pt x="101960" y="50909"/>
                  </a:cubicBezTo>
                  <a:cubicBezTo>
                    <a:pt x="101960" y="22863"/>
                    <a:pt x="79065" y="0"/>
                    <a:pt x="50980" y="0"/>
                  </a:cubicBezTo>
                </a:path>
              </a:pathLst>
            </a:custGeom>
            <a:grpFill/>
            <a:ln w="10165" cap="flat">
              <a:noFill/>
              <a:prstDash val="solid"/>
              <a:miter/>
            </a:ln>
          </p:spPr>
          <p:txBody>
            <a:bodyPr rtlCol="0" anchor="ctr"/>
            <a:lstStyle/>
            <a:p>
              <a:endParaRPr lang="en-US" dirty="0"/>
            </a:p>
          </p:txBody>
        </p:sp>
      </p:grpSp>
      <p:pic>
        <p:nvPicPr>
          <p:cNvPr id="18" name="Picture Placeholder 17" descr="A person holding a phone to a pregnant person&#10;&#10;Description automatically generated">
            <a:extLst>
              <a:ext uri="{FF2B5EF4-FFF2-40B4-BE49-F238E27FC236}">
                <a16:creationId xmlns:a16="http://schemas.microsoft.com/office/drawing/2014/main" id="{404F0410-B97F-D347-16D8-E0474D72F05A}"/>
              </a:ext>
            </a:extLst>
          </p:cNvPr>
          <p:cNvPicPr>
            <a:picLocks noGrp="1" noChangeAspect="1"/>
          </p:cNvPicPr>
          <p:nvPr>
            <p:ph type="pic" sz="quarter" idx="13"/>
          </p:nvPr>
        </p:nvPicPr>
        <p:blipFill rotWithShape="1">
          <a:blip r:embed="rId5" cstate="email">
            <a:extLst>
              <a:ext uri="{28A0092B-C50C-407E-A947-70E740481C1C}">
                <a14:useLocalDpi xmlns:a14="http://schemas.microsoft.com/office/drawing/2010/main"/>
              </a:ext>
            </a:extLst>
          </a:blip>
          <a:srcRect/>
          <a:stretch/>
        </p:blipFill>
        <p:spPr>
          <a:xfrm>
            <a:off x="6096000" y="0"/>
            <a:ext cx="6096000" cy="6858000"/>
          </a:xfrm>
        </p:spPr>
      </p:pic>
      <p:sp>
        <p:nvSpPr>
          <p:cNvPr id="14" name="TextBox 13">
            <a:extLst>
              <a:ext uri="{FF2B5EF4-FFF2-40B4-BE49-F238E27FC236}">
                <a16:creationId xmlns:a16="http://schemas.microsoft.com/office/drawing/2014/main" id="{8087CDAE-3C10-BA8D-A166-98BAC387BE30}"/>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12</a:t>
            </a:fld>
            <a:endParaRPr lang="en-US" sz="900" dirty="0">
              <a:solidFill>
                <a:schemeClr val="bg1"/>
              </a:solidFill>
            </a:endParaRPr>
          </a:p>
        </p:txBody>
      </p:sp>
    </p:spTree>
    <p:extLst>
      <p:ext uri="{BB962C8B-B14F-4D97-AF65-F5344CB8AC3E}">
        <p14:creationId xmlns:p14="http://schemas.microsoft.com/office/powerpoint/2010/main" val="407235152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E3070F-9C67-232B-8808-77C78B527E6C}"/>
              </a:ext>
            </a:extLst>
          </p:cNvPr>
          <p:cNvSpPr/>
          <p:nvPr/>
        </p:nvSpPr>
        <p:spPr>
          <a:xfrm>
            <a:off x="0" y="0"/>
            <a:ext cx="6832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87CDAE-3C10-BA8D-A166-98BAC387BE30}"/>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13</a:t>
            </a:fld>
            <a:endParaRPr lang="en-US" sz="900" dirty="0">
              <a:solidFill>
                <a:schemeClr val="bg1"/>
              </a:solidFill>
            </a:endParaRPr>
          </a:p>
        </p:txBody>
      </p:sp>
      <p:sp>
        <p:nvSpPr>
          <p:cNvPr id="2" name="Title 2">
            <a:extLst>
              <a:ext uri="{FF2B5EF4-FFF2-40B4-BE49-F238E27FC236}">
                <a16:creationId xmlns:a16="http://schemas.microsoft.com/office/drawing/2014/main" id="{CCA9531C-03DD-423A-C2E5-98F55443C59B}"/>
              </a:ext>
            </a:extLst>
          </p:cNvPr>
          <p:cNvSpPr>
            <a:spLocks noGrp="1"/>
          </p:cNvSpPr>
          <p:nvPr>
            <p:ph type="title"/>
          </p:nvPr>
        </p:nvSpPr>
        <p:spPr>
          <a:xfrm>
            <a:off x="457200" y="384048"/>
            <a:ext cx="11274552" cy="822960"/>
          </a:xfrm>
        </p:spPr>
        <p:txBody>
          <a:bodyPr/>
          <a:lstStyle/>
          <a:p>
            <a:r>
              <a:rPr lang="en-US" dirty="0">
                <a:solidFill>
                  <a:schemeClr val="bg1"/>
                </a:solidFill>
              </a:rPr>
              <a:t>WIN Fertility</a:t>
            </a:r>
            <a:br>
              <a:rPr lang="en-US" dirty="0">
                <a:solidFill>
                  <a:schemeClr val="bg1"/>
                </a:solidFill>
              </a:rPr>
            </a:br>
            <a:endParaRPr lang="en-US" dirty="0">
              <a:solidFill>
                <a:schemeClr val="bg1"/>
              </a:solidFill>
            </a:endParaRPr>
          </a:p>
        </p:txBody>
      </p:sp>
      <p:sp>
        <p:nvSpPr>
          <p:cNvPr id="4" name="Text Placeholder 8">
            <a:extLst>
              <a:ext uri="{FF2B5EF4-FFF2-40B4-BE49-F238E27FC236}">
                <a16:creationId xmlns:a16="http://schemas.microsoft.com/office/drawing/2014/main" id="{6FCDB336-E044-D3DC-20E8-02A3C66BDD00}"/>
              </a:ext>
            </a:extLst>
          </p:cNvPr>
          <p:cNvSpPr txBox="1">
            <a:spLocks/>
          </p:cNvSpPr>
          <p:nvPr/>
        </p:nvSpPr>
        <p:spPr>
          <a:xfrm>
            <a:off x="549915" y="1032857"/>
            <a:ext cx="5417263" cy="4145715"/>
          </a:xfrm>
          <a:prstGeom prst="rect">
            <a:avLst/>
          </a:prstGeom>
        </p:spPr>
        <p:txBody>
          <a:bodyPr vert="horz" lIns="0" tIns="0" rIns="182880" bIns="0" rtlCol="0">
            <a:noAutofit/>
          </a:bodyPr>
          <a:lstStyle>
            <a:lvl1pPr marL="0" indent="0" algn="l" defTabSz="914400" rtl="0" eaLnBrk="1" latinLnBrk="0" hangingPunct="1">
              <a:lnSpc>
                <a:spcPct val="120000"/>
              </a:lnSpc>
              <a:spcBef>
                <a:spcPts val="1600"/>
              </a:spcBef>
              <a:buFont typeface="+mn-lt" pitchFamily="2" charset="0"/>
              <a:buNone/>
              <a:tabLst/>
              <a:defRPr sz="1600" kern="1200">
                <a:solidFill>
                  <a:schemeClr val="accent1"/>
                </a:solidFill>
                <a:latin typeface="+mj-lt"/>
                <a:ea typeface="+mn-ea"/>
                <a:cs typeface="+mn-cs"/>
              </a:defRPr>
            </a:lvl1pPr>
            <a:lvl2pPr marL="17463" indent="0" algn="l" defTabSz="914400" rtl="0" eaLnBrk="1" latinLnBrk="0" hangingPunct="1">
              <a:lnSpc>
                <a:spcPct val="120000"/>
              </a:lnSpc>
              <a:spcBef>
                <a:spcPts val="1600"/>
              </a:spcBef>
              <a:buFont typeface="+mn-lt" pitchFamily="2" charset="0"/>
              <a:buNone/>
              <a:tabLst/>
              <a:defRPr sz="1600" kern="1200">
                <a:solidFill>
                  <a:schemeClr val="tx2"/>
                </a:solidFill>
                <a:latin typeface="+mn-lt"/>
                <a:ea typeface="+mn-ea"/>
                <a:cs typeface="+mn-cs"/>
              </a:defRPr>
            </a:lvl2pPr>
            <a:lvl3pPr marL="228600" indent="-228600" algn="l" defTabSz="914400" rtl="0" eaLnBrk="1" latinLnBrk="0" hangingPunct="1">
              <a:lnSpc>
                <a:spcPct val="120000"/>
              </a:lnSpc>
              <a:spcBef>
                <a:spcPts val="1600"/>
              </a:spcBef>
              <a:buFont typeface="+mn-lt" pitchFamily="2" charset="0"/>
              <a:buChar char="•"/>
              <a:tabLst/>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285750" indent="-285750">
              <a:lnSpc>
                <a:spcPts val="1800"/>
              </a:lnSpc>
              <a:spcBef>
                <a:spcPts val="800"/>
              </a:spcBef>
              <a:buFont typeface="Arial" panose="020B0604020202020204" pitchFamily="34" charset="0"/>
              <a:buChar char="•"/>
            </a:pPr>
            <a:endParaRPr lang="en-US" sz="2200" dirty="0">
              <a:solidFill>
                <a:schemeClr val="bg1"/>
              </a:solidFill>
              <a:latin typeface="+mn-lt"/>
            </a:endParaRPr>
          </a:p>
          <a:p>
            <a:pPr marL="285750" indent="-285750">
              <a:lnSpc>
                <a:spcPts val="1800"/>
              </a:lnSpc>
              <a:spcBef>
                <a:spcPts val="800"/>
              </a:spcBef>
              <a:buFont typeface="Arial" panose="020B0604020202020204" pitchFamily="34" charset="0"/>
              <a:buChar char="•"/>
            </a:pPr>
            <a:r>
              <a:rPr lang="en-US" sz="2200" dirty="0">
                <a:solidFill>
                  <a:schemeClr val="bg1"/>
                </a:solidFill>
                <a:latin typeface="+mn-lt"/>
              </a:rPr>
              <a:t>Fertility benefits </a:t>
            </a:r>
          </a:p>
          <a:p>
            <a:pPr marL="285750" indent="-285750">
              <a:lnSpc>
                <a:spcPts val="1800"/>
              </a:lnSpc>
              <a:spcBef>
                <a:spcPts val="800"/>
              </a:spcBef>
              <a:buFont typeface="Arial" panose="020B0604020202020204" pitchFamily="34" charset="0"/>
              <a:buChar char="•"/>
            </a:pPr>
            <a:r>
              <a:rPr lang="en-US" sz="2200" dirty="0">
                <a:solidFill>
                  <a:schemeClr val="bg1"/>
                </a:solidFill>
                <a:latin typeface="+mn-lt"/>
              </a:rPr>
              <a:t>On-boarding with customer service</a:t>
            </a:r>
          </a:p>
          <a:p>
            <a:pPr marL="285750" indent="-285750">
              <a:lnSpc>
                <a:spcPts val="1800"/>
              </a:lnSpc>
              <a:spcBef>
                <a:spcPts val="800"/>
              </a:spcBef>
              <a:buFont typeface="Arial" panose="020B0604020202020204" pitchFamily="34" charset="0"/>
              <a:buChar char="•"/>
            </a:pPr>
            <a:r>
              <a:rPr lang="en-US" sz="2200" dirty="0">
                <a:solidFill>
                  <a:schemeClr val="bg1"/>
                </a:solidFill>
                <a:latin typeface="+mn-lt"/>
              </a:rPr>
              <a:t>Diagnosis-specific case management </a:t>
            </a:r>
          </a:p>
          <a:p>
            <a:pPr marL="285750" indent="-285750">
              <a:lnSpc>
                <a:spcPts val="1800"/>
              </a:lnSpc>
              <a:spcBef>
                <a:spcPts val="800"/>
              </a:spcBef>
              <a:buFont typeface="Arial" panose="020B0604020202020204" pitchFamily="34" charset="0"/>
              <a:buChar char="•"/>
            </a:pPr>
            <a:r>
              <a:rPr lang="en-US" sz="2200" dirty="0">
                <a:solidFill>
                  <a:schemeClr val="bg1"/>
                </a:solidFill>
                <a:latin typeface="+mn-lt"/>
              </a:rPr>
              <a:t>24/7 access to Nurse Care Managers</a:t>
            </a:r>
          </a:p>
          <a:p>
            <a:pPr marL="285750" indent="-285750">
              <a:lnSpc>
                <a:spcPts val="1800"/>
              </a:lnSpc>
              <a:spcBef>
                <a:spcPts val="800"/>
              </a:spcBef>
              <a:buFont typeface="Arial" panose="020B0604020202020204" pitchFamily="34" charset="0"/>
              <a:buChar char="•"/>
            </a:pPr>
            <a:r>
              <a:rPr lang="en-US" sz="2200" dirty="0">
                <a:solidFill>
                  <a:schemeClr val="bg1"/>
                </a:solidFill>
                <a:latin typeface="+mn-lt"/>
              </a:rPr>
              <a:t>Referrals to experienced, in-network reproductive endocrinologists</a:t>
            </a:r>
          </a:p>
          <a:p>
            <a:pPr marL="285750" indent="-285750">
              <a:lnSpc>
                <a:spcPts val="1800"/>
              </a:lnSpc>
              <a:spcBef>
                <a:spcPts val="800"/>
              </a:spcBef>
              <a:buFont typeface="Arial" panose="020B0604020202020204" pitchFamily="34" charset="0"/>
              <a:buChar char="•"/>
            </a:pPr>
            <a:r>
              <a:rPr lang="en-US" sz="2200" dirty="0">
                <a:solidFill>
                  <a:schemeClr val="bg1"/>
                </a:solidFill>
                <a:latin typeface="+mn-lt"/>
              </a:rPr>
              <a:t>Treatment plan coordination</a:t>
            </a:r>
          </a:p>
          <a:p>
            <a:pPr marL="285750" indent="-285750">
              <a:lnSpc>
                <a:spcPts val="1800"/>
              </a:lnSpc>
              <a:spcBef>
                <a:spcPts val="800"/>
              </a:spcBef>
              <a:buFont typeface="Arial" panose="020B0604020202020204" pitchFamily="34" charset="0"/>
              <a:buChar char="•"/>
            </a:pPr>
            <a:r>
              <a:rPr lang="en-US" sz="2200" dirty="0">
                <a:solidFill>
                  <a:schemeClr val="bg1"/>
                </a:solidFill>
                <a:latin typeface="+mn-lt"/>
              </a:rPr>
              <a:t>Support for all members based on their unique needs</a:t>
            </a:r>
          </a:p>
        </p:txBody>
      </p:sp>
      <p:sp>
        <p:nvSpPr>
          <p:cNvPr id="6" name="Oval 5">
            <a:extLst>
              <a:ext uri="{FF2B5EF4-FFF2-40B4-BE49-F238E27FC236}">
                <a16:creationId xmlns:a16="http://schemas.microsoft.com/office/drawing/2014/main" id="{C4A5CC93-0782-7116-2695-BB9C76F28262}"/>
              </a:ext>
            </a:extLst>
          </p:cNvPr>
          <p:cNvSpPr>
            <a:spLocks/>
          </p:cNvSpPr>
          <p:nvPr/>
        </p:nvSpPr>
        <p:spPr>
          <a:xfrm>
            <a:off x="6919354" y="453772"/>
            <a:ext cx="5182511" cy="518251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F3A96F8-14C3-3FA4-13EE-C1695ABE8768}"/>
              </a:ext>
            </a:extLst>
          </p:cNvPr>
          <p:cNvSpPr>
            <a:spLocks/>
          </p:cNvSpPr>
          <p:nvPr/>
        </p:nvSpPr>
        <p:spPr>
          <a:xfrm>
            <a:off x="7303051" y="837469"/>
            <a:ext cx="4415116" cy="4415116"/>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BD4242-730E-E3C2-779D-DDB83AD3BC9E}"/>
              </a:ext>
            </a:extLst>
          </p:cNvPr>
          <p:cNvSpPr>
            <a:spLocks/>
          </p:cNvSpPr>
          <p:nvPr/>
        </p:nvSpPr>
        <p:spPr>
          <a:xfrm>
            <a:off x="7792170" y="1326588"/>
            <a:ext cx="3436879" cy="3436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7EEEC5C-C41E-C2F0-BFC4-2FA816AFE677}"/>
              </a:ext>
            </a:extLst>
          </p:cNvPr>
          <p:cNvGrpSpPr/>
          <p:nvPr/>
        </p:nvGrpSpPr>
        <p:grpSpPr>
          <a:xfrm>
            <a:off x="7891348" y="867482"/>
            <a:ext cx="765134" cy="765134"/>
            <a:chOff x="6445291" y="1894461"/>
            <a:chExt cx="765134" cy="765134"/>
          </a:xfrm>
        </p:grpSpPr>
        <p:sp>
          <p:nvSpPr>
            <p:cNvPr id="10" name="Oval 9">
              <a:extLst>
                <a:ext uri="{FF2B5EF4-FFF2-40B4-BE49-F238E27FC236}">
                  <a16:creationId xmlns:a16="http://schemas.microsoft.com/office/drawing/2014/main" id="{2182E9BE-6174-A1C3-0047-581663B64EA5}"/>
                </a:ext>
              </a:extLst>
            </p:cNvPr>
            <p:cNvSpPr>
              <a:spLocks/>
            </p:cNvSpPr>
            <p:nvPr/>
          </p:nvSpPr>
          <p:spPr>
            <a:xfrm>
              <a:off x="6445291" y="1894461"/>
              <a:ext cx="765134" cy="7651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68FBDE31-0E0A-159E-646A-303D19B213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3538" y="2002708"/>
              <a:ext cx="548640" cy="548640"/>
            </a:xfrm>
            <a:prstGeom prst="rect">
              <a:avLst/>
            </a:prstGeom>
          </p:spPr>
        </p:pic>
      </p:grpSp>
      <p:grpSp>
        <p:nvGrpSpPr>
          <p:cNvPr id="12" name="Group 11">
            <a:extLst>
              <a:ext uri="{FF2B5EF4-FFF2-40B4-BE49-F238E27FC236}">
                <a16:creationId xmlns:a16="http://schemas.microsoft.com/office/drawing/2014/main" id="{5859F0C8-C79D-4B40-6FFC-762D8DEC2285}"/>
              </a:ext>
            </a:extLst>
          </p:cNvPr>
          <p:cNvGrpSpPr/>
          <p:nvPr/>
        </p:nvGrpSpPr>
        <p:grpSpPr>
          <a:xfrm>
            <a:off x="11161549" y="3352936"/>
            <a:ext cx="765134" cy="765134"/>
            <a:chOff x="9698825" y="4379915"/>
            <a:chExt cx="765134" cy="765134"/>
          </a:xfrm>
        </p:grpSpPr>
        <p:sp>
          <p:nvSpPr>
            <p:cNvPr id="13" name="Oval 12">
              <a:extLst>
                <a:ext uri="{FF2B5EF4-FFF2-40B4-BE49-F238E27FC236}">
                  <a16:creationId xmlns:a16="http://schemas.microsoft.com/office/drawing/2014/main" id="{747C5447-A58B-815D-2D24-736CA79F2895}"/>
                </a:ext>
              </a:extLst>
            </p:cNvPr>
            <p:cNvSpPr>
              <a:spLocks/>
            </p:cNvSpPr>
            <p:nvPr/>
          </p:nvSpPr>
          <p:spPr>
            <a:xfrm>
              <a:off x="9698825" y="4379915"/>
              <a:ext cx="765134" cy="7651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aphic 5">
              <a:extLst>
                <a:ext uri="{FF2B5EF4-FFF2-40B4-BE49-F238E27FC236}">
                  <a16:creationId xmlns:a16="http://schemas.microsoft.com/office/drawing/2014/main" id="{90A0E2A9-83F7-B2D8-4196-640E75A26FFE}"/>
                </a:ext>
              </a:extLst>
            </p:cNvPr>
            <p:cNvGrpSpPr/>
            <p:nvPr/>
          </p:nvGrpSpPr>
          <p:grpSpPr>
            <a:xfrm>
              <a:off x="9852898" y="4549448"/>
              <a:ext cx="456988" cy="426069"/>
              <a:chOff x="4369266" y="3650666"/>
              <a:chExt cx="456988" cy="426069"/>
            </a:xfrm>
            <a:solidFill>
              <a:schemeClr val="accent1"/>
            </a:solidFill>
          </p:grpSpPr>
          <p:sp>
            <p:nvSpPr>
              <p:cNvPr id="16" name="Freeform 106">
                <a:extLst>
                  <a:ext uri="{FF2B5EF4-FFF2-40B4-BE49-F238E27FC236}">
                    <a16:creationId xmlns:a16="http://schemas.microsoft.com/office/drawing/2014/main" id="{CBBBFF8C-B494-51E2-FB46-77692A9D328D}"/>
                  </a:ext>
                </a:extLst>
              </p:cNvPr>
              <p:cNvSpPr/>
              <p:nvPr/>
            </p:nvSpPr>
            <p:spPr>
              <a:xfrm>
                <a:off x="4369266" y="3650666"/>
                <a:ext cx="456988" cy="426069"/>
              </a:xfrm>
              <a:custGeom>
                <a:avLst/>
                <a:gdLst>
                  <a:gd name="connsiteX0" fmla="*/ 28594 w 456988"/>
                  <a:gd name="connsiteY0" fmla="*/ 10466 h 426069"/>
                  <a:gd name="connsiteX1" fmla="*/ 10379 w 456988"/>
                  <a:gd name="connsiteY1" fmla="*/ 28655 h 426069"/>
                  <a:gd name="connsiteX2" fmla="*/ 10379 w 456988"/>
                  <a:gd name="connsiteY2" fmla="*/ 315919 h 426069"/>
                  <a:gd name="connsiteX3" fmla="*/ 28594 w 456988"/>
                  <a:gd name="connsiteY3" fmla="*/ 334617 h 426069"/>
                  <a:gd name="connsiteX4" fmla="*/ 189572 w 456988"/>
                  <a:gd name="connsiteY4" fmla="*/ 334617 h 426069"/>
                  <a:gd name="connsiteX5" fmla="*/ 189572 w 456988"/>
                  <a:gd name="connsiteY5" fmla="*/ 403714 h 426069"/>
                  <a:gd name="connsiteX6" fmla="*/ 270774 w 456988"/>
                  <a:gd name="connsiteY6" fmla="*/ 334617 h 426069"/>
                  <a:gd name="connsiteX7" fmla="*/ 427886 w 456988"/>
                  <a:gd name="connsiteY7" fmla="*/ 334617 h 426069"/>
                  <a:gd name="connsiteX8" fmla="*/ 446609 w 456988"/>
                  <a:gd name="connsiteY8" fmla="*/ 315919 h 426069"/>
                  <a:gd name="connsiteX9" fmla="*/ 446609 w 456988"/>
                  <a:gd name="connsiteY9" fmla="*/ 28655 h 426069"/>
                  <a:gd name="connsiteX10" fmla="*/ 428394 w 456988"/>
                  <a:gd name="connsiteY10" fmla="*/ 10466 h 426069"/>
                  <a:gd name="connsiteX11" fmla="*/ 28594 w 456988"/>
                  <a:gd name="connsiteY11" fmla="*/ 10466 h 426069"/>
                  <a:gd name="connsiteX12" fmla="*/ 179193 w 456988"/>
                  <a:gd name="connsiteY12" fmla="*/ 426070 h 426069"/>
                  <a:gd name="connsiteX13" fmla="*/ 179193 w 456988"/>
                  <a:gd name="connsiteY13" fmla="*/ 344880 h 426069"/>
                  <a:gd name="connsiteX14" fmla="*/ 28594 w 456988"/>
                  <a:gd name="connsiteY14" fmla="*/ 344880 h 426069"/>
                  <a:gd name="connsiteX15" fmla="*/ 0 w 456988"/>
                  <a:gd name="connsiteY15" fmla="*/ 315818 h 426069"/>
                  <a:gd name="connsiteX16" fmla="*/ 0 w 456988"/>
                  <a:gd name="connsiteY16" fmla="*/ 28554 h 426069"/>
                  <a:gd name="connsiteX17" fmla="*/ 28594 w 456988"/>
                  <a:gd name="connsiteY17" fmla="*/ 0 h 426069"/>
                  <a:gd name="connsiteX18" fmla="*/ 428394 w 456988"/>
                  <a:gd name="connsiteY18" fmla="*/ 0 h 426069"/>
                  <a:gd name="connsiteX19" fmla="*/ 456988 w 456988"/>
                  <a:gd name="connsiteY19" fmla="*/ 28554 h 426069"/>
                  <a:gd name="connsiteX20" fmla="*/ 456988 w 456988"/>
                  <a:gd name="connsiteY20" fmla="*/ 315818 h 426069"/>
                  <a:gd name="connsiteX21" fmla="*/ 427886 w 456988"/>
                  <a:gd name="connsiteY21" fmla="*/ 344880 h 426069"/>
                  <a:gd name="connsiteX22" fmla="*/ 274539 w 456988"/>
                  <a:gd name="connsiteY22" fmla="*/ 344880 h 426069"/>
                  <a:gd name="connsiteX23" fmla="*/ 179193 w 456988"/>
                  <a:gd name="connsiteY23" fmla="*/ 426070 h 42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988" h="426069">
                    <a:moveTo>
                      <a:pt x="28594" y="10466"/>
                    </a:moveTo>
                    <a:cubicBezTo>
                      <a:pt x="18418" y="10466"/>
                      <a:pt x="10379" y="18392"/>
                      <a:pt x="10379" y="28655"/>
                    </a:cubicBezTo>
                    <a:lnTo>
                      <a:pt x="10379" y="315919"/>
                    </a:lnTo>
                    <a:cubicBezTo>
                      <a:pt x="10379" y="326386"/>
                      <a:pt x="18316" y="334617"/>
                      <a:pt x="28594" y="334617"/>
                    </a:cubicBezTo>
                    <a:lnTo>
                      <a:pt x="189572" y="334617"/>
                    </a:lnTo>
                    <a:lnTo>
                      <a:pt x="189572" y="403714"/>
                    </a:lnTo>
                    <a:lnTo>
                      <a:pt x="270774" y="334617"/>
                    </a:lnTo>
                    <a:lnTo>
                      <a:pt x="427886" y="334617"/>
                    </a:lnTo>
                    <a:cubicBezTo>
                      <a:pt x="438163" y="334617"/>
                      <a:pt x="446609" y="326284"/>
                      <a:pt x="446609" y="315919"/>
                    </a:cubicBezTo>
                    <a:lnTo>
                      <a:pt x="446609" y="28655"/>
                    </a:lnTo>
                    <a:cubicBezTo>
                      <a:pt x="446609" y="18494"/>
                      <a:pt x="438672" y="10466"/>
                      <a:pt x="428394" y="10466"/>
                    </a:cubicBezTo>
                    <a:lnTo>
                      <a:pt x="28594" y="10466"/>
                    </a:lnTo>
                    <a:close/>
                    <a:moveTo>
                      <a:pt x="179193" y="426070"/>
                    </a:moveTo>
                    <a:lnTo>
                      <a:pt x="179193" y="344880"/>
                    </a:lnTo>
                    <a:lnTo>
                      <a:pt x="28594" y="344880"/>
                    </a:lnTo>
                    <a:cubicBezTo>
                      <a:pt x="12821" y="344880"/>
                      <a:pt x="0" y="331873"/>
                      <a:pt x="0" y="315818"/>
                    </a:cubicBezTo>
                    <a:lnTo>
                      <a:pt x="0" y="28554"/>
                    </a:lnTo>
                    <a:cubicBezTo>
                      <a:pt x="0" y="12600"/>
                      <a:pt x="12516" y="0"/>
                      <a:pt x="28594" y="0"/>
                    </a:cubicBezTo>
                    <a:lnTo>
                      <a:pt x="428394" y="0"/>
                    </a:lnTo>
                    <a:cubicBezTo>
                      <a:pt x="444370" y="0"/>
                      <a:pt x="456988" y="12499"/>
                      <a:pt x="456988" y="28554"/>
                    </a:cubicBezTo>
                    <a:lnTo>
                      <a:pt x="456988" y="315818"/>
                    </a:lnTo>
                    <a:cubicBezTo>
                      <a:pt x="456988" y="331873"/>
                      <a:pt x="443963" y="344880"/>
                      <a:pt x="427886" y="344880"/>
                    </a:cubicBezTo>
                    <a:lnTo>
                      <a:pt x="274539" y="344880"/>
                    </a:lnTo>
                    <a:lnTo>
                      <a:pt x="179193" y="426070"/>
                    </a:lnTo>
                    <a:close/>
                  </a:path>
                </a:pathLst>
              </a:custGeom>
              <a:grpFill/>
              <a:ln w="10165" cap="flat">
                <a:noFill/>
                <a:prstDash val="solid"/>
                <a:miter/>
              </a:ln>
            </p:spPr>
            <p:txBody>
              <a:bodyPr rtlCol="0" anchor="ctr"/>
              <a:lstStyle/>
              <a:p>
                <a:endParaRPr lang="en-US"/>
              </a:p>
            </p:txBody>
          </p:sp>
          <p:sp>
            <p:nvSpPr>
              <p:cNvPr id="17" name="Freeform 107">
                <a:extLst>
                  <a:ext uri="{FF2B5EF4-FFF2-40B4-BE49-F238E27FC236}">
                    <a16:creationId xmlns:a16="http://schemas.microsoft.com/office/drawing/2014/main" id="{A52E3211-9374-C407-C30C-49A1BA7F711A}"/>
                  </a:ext>
                </a:extLst>
              </p:cNvPr>
              <p:cNvSpPr/>
              <p:nvPr/>
            </p:nvSpPr>
            <p:spPr>
              <a:xfrm>
                <a:off x="4536249" y="3718747"/>
                <a:ext cx="120682" cy="210951"/>
              </a:xfrm>
              <a:custGeom>
                <a:avLst/>
                <a:gdLst>
                  <a:gd name="connsiteX0" fmla="*/ 44468 w 120682"/>
                  <a:gd name="connsiteY0" fmla="*/ 200689 h 210951"/>
                  <a:gd name="connsiteX1" fmla="*/ 54745 w 120682"/>
                  <a:gd name="connsiteY1" fmla="*/ 190121 h 210951"/>
                  <a:gd name="connsiteX2" fmla="*/ 65327 w 120682"/>
                  <a:gd name="connsiteY2" fmla="*/ 200689 h 210951"/>
                  <a:gd name="connsiteX3" fmla="*/ 54745 w 120682"/>
                  <a:gd name="connsiteY3" fmla="*/ 210952 h 210951"/>
                  <a:gd name="connsiteX4" fmla="*/ 44468 w 120682"/>
                  <a:gd name="connsiteY4" fmla="*/ 200689 h 210951"/>
                  <a:gd name="connsiteX5" fmla="*/ 48029 w 120682"/>
                  <a:gd name="connsiteY5" fmla="*/ 118991 h 210951"/>
                  <a:gd name="connsiteX6" fmla="*/ 48029 w 120682"/>
                  <a:gd name="connsiteY6" fmla="*/ 109337 h 210951"/>
                  <a:gd name="connsiteX7" fmla="*/ 51896 w 120682"/>
                  <a:gd name="connsiteY7" fmla="*/ 109337 h 210951"/>
                  <a:gd name="connsiteX8" fmla="*/ 110813 w 120682"/>
                  <a:gd name="connsiteY8" fmla="*/ 57209 h 210951"/>
                  <a:gd name="connsiteX9" fmla="*/ 58001 w 120682"/>
                  <a:gd name="connsiteY9" fmla="*/ 9654 h 210951"/>
                  <a:gd name="connsiteX10" fmla="*/ 7733 w 120682"/>
                  <a:gd name="connsiteY10" fmla="*/ 36683 h 210951"/>
                  <a:gd name="connsiteX11" fmla="*/ 0 w 120682"/>
                  <a:gd name="connsiteY11" fmla="*/ 30891 h 210951"/>
                  <a:gd name="connsiteX12" fmla="*/ 59222 w 120682"/>
                  <a:gd name="connsiteY12" fmla="*/ 0 h 210951"/>
                  <a:gd name="connsiteX13" fmla="*/ 120683 w 120682"/>
                  <a:gd name="connsiteY13" fmla="*/ 57209 h 210951"/>
                  <a:gd name="connsiteX14" fmla="*/ 58204 w 120682"/>
                  <a:gd name="connsiteY14" fmla="*/ 118584 h 210951"/>
                  <a:gd name="connsiteX15" fmla="*/ 57899 w 120682"/>
                  <a:gd name="connsiteY15" fmla="*/ 155572 h 210951"/>
                  <a:gd name="connsiteX16" fmla="*/ 48232 w 120682"/>
                  <a:gd name="connsiteY16" fmla="*/ 155572 h 210951"/>
                  <a:gd name="connsiteX17" fmla="*/ 47927 w 120682"/>
                  <a:gd name="connsiteY17" fmla="*/ 118889 h 2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682" h="210951">
                    <a:moveTo>
                      <a:pt x="44468" y="200689"/>
                    </a:moveTo>
                    <a:cubicBezTo>
                      <a:pt x="44468" y="194897"/>
                      <a:pt x="49352" y="190121"/>
                      <a:pt x="54745" y="190121"/>
                    </a:cubicBezTo>
                    <a:cubicBezTo>
                      <a:pt x="60545" y="190121"/>
                      <a:pt x="65327" y="194897"/>
                      <a:pt x="65327" y="200689"/>
                    </a:cubicBezTo>
                    <a:cubicBezTo>
                      <a:pt x="65327" y="206176"/>
                      <a:pt x="60545" y="210952"/>
                      <a:pt x="54745" y="210952"/>
                    </a:cubicBezTo>
                    <a:cubicBezTo>
                      <a:pt x="49250" y="210952"/>
                      <a:pt x="44468" y="206176"/>
                      <a:pt x="44468" y="200689"/>
                    </a:cubicBezTo>
                    <a:moveTo>
                      <a:pt x="48029" y="118991"/>
                    </a:moveTo>
                    <a:lnTo>
                      <a:pt x="48029" y="109337"/>
                    </a:lnTo>
                    <a:lnTo>
                      <a:pt x="51896" y="109337"/>
                    </a:lnTo>
                    <a:cubicBezTo>
                      <a:pt x="89851" y="109337"/>
                      <a:pt x="110813" y="83324"/>
                      <a:pt x="110813" y="57209"/>
                    </a:cubicBezTo>
                    <a:cubicBezTo>
                      <a:pt x="110813" y="26318"/>
                      <a:pt x="85068" y="9654"/>
                      <a:pt x="58001" y="9654"/>
                    </a:cubicBezTo>
                    <a:cubicBezTo>
                      <a:pt x="40295" y="9654"/>
                      <a:pt x="21572" y="17986"/>
                      <a:pt x="7733" y="36683"/>
                    </a:cubicBezTo>
                    <a:lnTo>
                      <a:pt x="0" y="30891"/>
                    </a:lnTo>
                    <a:cubicBezTo>
                      <a:pt x="15162" y="9654"/>
                      <a:pt x="37650" y="0"/>
                      <a:pt x="59222" y="0"/>
                    </a:cubicBezTo>
                    <a:cubicBezTo>
                      <a:pt x="90156" y="0"/>
                      <a:pt x="120683" y="19612"/>
                      <a:pt x="120683" y="57209"/>
                    </a:cubicBezTo>
                    <a:cubicBezTo>
                      <a:pt x="120683" y="86169"/>
                      <a:pt x="98805" y="115739"/>
                      <a:pt x="58204" y="118584"/>
                    </a:cubicBezTo>
                    <a:lnTo>
                      <a:pt x="57899" y="155572"/>
                    </a:lnTo>
                    <a:lnTo>
                      <a:pt x="48232" y="155572"/>
                    </a:lnTo>
                    <a:lnTo>
                      <a:pt x="47927" y="118889"/>
                    </a:lnTo>
                    <a:close/>
                  </a:path>
                </a:pathLst>
              </a:custGeom>
              <a:grpFill/>
              <a:ln w="10165" cap="flat">
                <a:noFill/>
                <a:prstDash val="solid"/>
                <a:miter/>
              </a:ln>
            </p:spPr>
            <p:txBody>
              <a:bodyPr rtlCol="0" anchor="ctr"/>
              <a:lstStyle/>
              <a:p>
                <a:endParaRPr lang="en-US"/>
              </a:p>
            </p:txBody>
          </p:sp>
        </p:grpSp>
      </p:grpSp>
      <p:grpSp>
        <p:nvGrpSpPr>
          <p:cNvPr id="18" name="Group 17">
            <a:extLst>
              <a:ext uri="{FF2B5EF4-FFF2-40B4-BE49-F238E27FC236}">
                <a16:creationId xmlns:a16="http://schemas.microsoft.com/office/drawing/2014/main" id="{773D27DE-8F97-AAC8-4590-11174330C34A}"/>
              </a:ext>
            </a:extLst>
          </p:cNvPr>
          <p:cNvGrpSpPr/>
          <p:nvPr/>
        </p:nvGrpSpPr>
        <p:grpSpPr>
          <a:xfrm>
            <a:off x="9128042" y="4838310"/>
            <a:ext cx="765134" cy="765134"/>
            <a:chOff x="7681985" y="5865289"/>
            <a:chExt cx="765134" cy="765134"/>
          </a:xfrm>
        </p:grpSpPr>
        <p:sp>
          <p:nvSpPr>
            <p:cNvPr id="19" name="Oval 18">
              <a:extLst>
                <a:ext uri="{FF2B5EF4-FFF2-40B4-BE49-F238E27FC236}">
                  <a16:creationId xmlns:a16="http://schemas.microsoft.com/office/drawing/2014/main" id="{AE2ADDD6-7E3B-C761-0334-2DA6DD14EF71}"/>
                </a:ext>
              </a:extLst>
            </p:cNvPr>
            <p:cNvSpPr>
              <a:spLocks/>
            </p:cNvSpPr>
            <p:nvPr/>
          </p:nvSpPr>
          <p:spPr>
            <a:xfrm>
              <a:off x="7681985" y="5865289"/>
              <a:ext cx="765134" cy="7651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aphic 5">
              <a:extLst>
                <a:ext uri="{FF2B5EF4-FFF2-40B4-BE49-F238E27FC236}">
                  <a16:creationId xmlns:a16="http://schemas.microsoft.com/office/drawing/2014/main" id="{CD8F4C70-FCF8-83C8-2210-A0394CD9C189}"/>
                </a:ext>
              </a:extLst>
            </p:cNvPr>
            <p:cNvGrpSpPr/>
            <p:nvPr/>
          </p:nvGrpSpPr>
          <p:grpSpPr>
            <a:xfrm>
              <a:off x="7807424" y="6064508"/>
              <a:ext cx="514257" cy="366697"/>
              <a:chOff x="5555746" y="5951116"/>
              <a:chExt cx="563730" cy="391215"/>
            </a:xfrm>
            <a:solidFill>
              <a:schemeClr val="accent1"/>
            </a:solidFill>
          </p:grpSpPr>
          <p:sp>
            <p:nvSpPr>
              <p:cNvPr id="21" name="Freeform 183">
                <a:extLst>
                  <a:ext uri="{FF2B5EF4-FFF2-40B4-BE49-F238E27FC236}">
                    <a16:creationId xmlns:a16="http://schemas.microsoft.com/office/drawing/2014/main" id="{3BA33B11-4E2D-8DAB-F358-D0653D664BAD}"/>
                  </a:ext>
                </a:extLst>
              </p:cNvPr>
              <p:cNvSpPr/>
              <p:nvPr/>
            </p:nvSpPr>
            <p:spPr>
              <a:xfrm>
                <a:off x="5891441" y="5972557"/>
                <a:ext cx="175936" cy="175589"/>
              </a:xfrm>
              <a:custGeom>
                <a:avLst/>
                <a:gdLst>
                  <a:gd name="connsiteX0" fmla="*/ 87918 w 175936"/>
                  <a:gd name="connsiteY0" fmla="*/ 13413 h 175589"/>
                  <a:gd name="connsiteX1" fmla="*/ 162403 w 175936"/>
                  <a:gd name="connsiteY1" fmla="*/ 87795 h 175589"/>
                  <a:gd name="connsiteX2" fmla="*/ 87918 w 175936"/>
                  <a:gd name="connsiteY2" fmla="*/ 162177 h 175589"/>
                  <a:gd name="connsiteX3" fmla="*/ 13432 w 175936"/>
                  <a:gd name="connsiteY3" fmla="*/ 87795 h 175589"/>
                  <a:gd name="connsiteX4" fmla="*/ 87918 w 175936"/>
                  <a:gd name="connsiteY4" fmla="*/ 13413 h 175589"/>
                  <a:gd name="connsiteX5" fmla="*/ 87918 w 175936"/>
                  <a:gd name="connsiteY5" fmla="*/ 175590 h 175589"/>
                  <a:gd name="connsiteX6" fmla="*/ 175937 w 175936"/>
                  <a:gd name="connsiteY6" fmla="*/ 87795 h 175589"/>
                  <a:gd name="connsiteX7" fmla="*/ 87918 w 175936"/>
                  <a:gd name="connsiteY7" fmla="*/ 0 h 175589"/>
                  <a:gd name="connsiteX8" fmla="*/ 0 w 175936"/>
                  <a:gd name="connsiteY8" fmla="*/ 87795 h 175589"/>
                  <a:gd name="connsiteX9" fmla="*/ 87918 w 175936"/>
                  <a:gd name="connsiteY9" fmla="*/ 175590 h 17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6" h="175589">
                    <a:moveTo>
                      <a:pt x="87918" y="13413"/>
                    </a:moveTo>
                    <a:cubicBezTo>
                      <a:pt x="129027" y="13413"/>
                      <a:pt x="162403" y="46743"/>
                      <a:pt x="162403" y="87795"/>
                    </a:cubicBezTo>
                    <a:cubicBezTo>
                      <a:pt x="162403" y="128847"/>
                      <a:pt x="128925" y="162177"/>
                      <a:pt x="87918" y="162177"/>
                    </a:cubicBezTo>
                    <a:cubicBezTo>
                      <a:pt x="46910" y="162177"/>
                      <a:pt x="13432" y="128847"/>
                      <a:pt x="13432" y="87795"/>
                    </a:cubicBezTo>
                    <a:cubicBezTo>
                      <a:pt x="13432" y="46743"/>
                      <a:pt x="46808" y="13413"/>
                      <a:pt x="87918" y="13413"/>
                    </a:cubicBezTo>
                    <a:moveTo>
                      <a:pt x="87918" y="175590"/>
                    </a:moveTo>
                    <a:cubicBezTo>
                      <a:pt x="136455" y="175590"/>
                      <a:pt x="175937" y="136163"/>
                      <a:pt x="175937" y="87795"/>
                    </a:cubicBezTo>
                    <a:cubicBezTo>
                      <a:pt x="175937" y="39426"/>
                      <a:pt x="136455" y="0"/>
                      <a:pt x="87918" y="0"/>
                    </a:cubicBezTo>
                    <a:cubicBezTo>
                      <a:pt x="39380" y="0"/>
                      <a:pt x="0" y="39426"/>
                      <a:pt x="0" y="87795"/>
                    </a:cubicBezTo>
                    <a:cubicBezTo>
                      <a:pt x="0" y="136163"/>
                      <a:pt x="39482" y="175590"/>
                      <a:pt x="87918" y="175590"/>
                    </a:cubicBezTo>
                  </a:path>
                </a:pathLst>
              </a:custGeom>
              <a:grpFill/>
              <a:ln w="10165" cap="flat">
                <a:noFill/>
                <a:prstDash val="solid"/>
                <a:miter/>
              </a:ln>
            </p:spPr>
            <p:txBody>
              <a:bodyPr rtlCol="0" anchor="ctr"/>
              <a:lstStyle/>
              <a:p>
                <a:endParaRPr lang="en-US"/>
              </a:p>
            </p:txBody>
          </p:sp>
          <p:sp>
            <p:nvSpPr>
              <p:cNvPr id="22" name="Freeform 184">
                <a:extLst>
                  <a:ext uri="{FF2B5EF4-FFF2-40B4-BE49-F238E27FC236}">
                    <a16:creationId xmlns:a16="http://schemas.microsoft.com/office/drawing/2014/main" id="{515E727E-C755-9D6E-C51D-18670F507573}"/>
                  </a:ext>
                </a:extLst>
              </p:cNvPr>
              <p:cNvSpPr/>
              <p:nvPr/>
            </p:nvSpPr>
            <p:spPr>
              <a:xfrm>
                <a:off x="5555746" y="6166221"/>
                <a:ext cx="563730" cy="176110"/>
              </a:xfrm>
              <a:custGeom>
                <a:avLst/>
                <a:gdLst>
                  <a:gd name="connsiteX0" fmla="*/ 113968 w 563730"/>
                  <a:gd name="connsiteY0" fmla="*/ 130587 h 176110"/>
                  <a:gd name="connsiteX1" fmla="*/ 92090 w 563730"/>
                  <a:gd name="connsiteY1" fmla="*/ 152434 h 176110"/>
                  <a:gd name="connsiteX2" fmla="*/ 70212 w 563730"/>
                  <a:gd name="connsiteY2" fmla="*/ 130587 h 176110"/>
                  <a:gd name="connsiteX3" fmla="*/ 92090 w 563730"/>
                  <a:gd name="connsiteY3" fmla="*/ 108740 h 176110"/>
                  <a:gd name="connsiteX4" fmla="*/ 113968 w 563730"/>
                  <a:gd name="connsiteY4" fmla="*/ 130587 h 176110"/>
                  <a:gd name="connsiteX5" fmla="*/ 469810 w 563730"/>
                  <a:gd name="connsiteY5" fmla="*/ 9666 h 176110"/>
                  <a:gd name="connsiteX6" fmla="*/ 462890 w 563730"/>
                  <a:gd name="connsiteY6" fmla="*/ 12207 h 176110"/>
                  <a:gd name="connsiteX7" fmla="*/ 423612 w 563730"/>
                  <a:gd name="connsiteY7" fmla="*/ 64843 h 176110"/>
                  <a:gd name="connsiteX8" fmla="*/ 384334 w 563730"/>
                  <a:gd name="connsiteY8" fmla="*/ 12207 h 176110"/>
                  <a:gd name="connsiteX9" fmla="*/ 377415 w 563730"/>
                  <a:gd name="connsiteY9" fmla="*/ 9666 h 176110"/>
                  <a:gd name="connsiteX10" fmla="*/ 312291 w 563730"/>
                  <a:gd name="connsiteY10" fmla="*/ 42081 h 176110"/>
                  <a:gd name="connsiteX11" fmla="*/ 227934 w 563730"/>
                  <a:gd name="connsiteY11" fmla="*/ 521 h 176110"/>
                  <a:gd name="connsiteX12" fmla="*/ 226713 w 563730"/>
                  <a:gd name="connsiteY12" fmla="*/ 419 h 176110"/>
                  <a:gd name="connsiteX13" fmla="*/ 222134 w 563730"/>
                  <a:gd name="connsiteY13" fmla="*/ 13 h 176110"/>
                  <a:gd name="connsiteX14" fmla="*/ 217352 w 563730"/>
                  <a:gd name="connsiteY14" fmla="*/ 1537 h 176110"/>
                  <a:gd name="connsiteX15" fmla="*/ 167288 w 563730"/>
                  <a:gd name="connsiteY15" fmla="*/ 43707 h 176110"/>
                  <a:gd name="connsiteX16" fmla="*/ 117223 w 563730"/>
                  <a:gd name="connsiteY16" fmla="*/ 1537 h 176110"/>
                  <a:gd name="connsiteX17" fmla="*/ 112441 w 563730"/>
                  <a:gd name="connsiteY17" fmla="*/ 13 h 176110"/>
                  <a:gd name="connsiteX18" fmla="*/ 100128 w 563730"/>
                  <a:gd name="connsiteY18" fmla="*/ 1232 h 176110"/>
                  <a:gd name="connsiteX19" fmla="*/ 99925 w 563730"/>
                  <a:gd name="connsiteY19" fmla="*/ 1232 h 176110"/>
                  <a:gd name="connsiteX20" fmla="*/ 0 w 563730"/>
                  <a:gd name="connsiteY20" fmla="*/ 130283 h 176110"/>
                  <a:gd name="connsiteX21" fmla="*/ 0 w 563730"/>
                  <a:gd name="connsiteY21" fmla="*/ 163510 h 176110"/>
                  <a:gd name="connsiteX22" fmla="*/ 6716 w 563730"/>
                  <a:gd name="connsiteY22" fmla="*/ 170217 h 176110"/>
                  <a:gd name="connsiteX23" fmla="*/ 13432 w 563730"/>
                  <a:gd name="connsiteY23" fmla="*/ 163510 h 176110"/>
                  <a:gd name="connsiteX24" fmla="*/ 13432 w 563730"/>
                  <a:gd name="connsiteY24" fmla="*/ 130283 h 176110"/>
                  <a:gd name="connsiteX25" fmla="*/ 89750 w 563730"/>
                  <a:gd name="connsiteY25" fmla="*/ 16474 h 176110"/>
                  <a:gd name="connsiteX26" fmla="*/ 84865 w 563730"/>
                  <a:gd name="connsiteY26" fmla="*/ 47263 h 176110"/>
                  <a:gd name="connsiteX27" fmla="*/ 84865 w 563730"/>
                  <a:gd name="connsiteY27" fmla="*/ 96039 h 176110"/>
                  <a:gd name="connsiteX28" fmla="*/ 56271 w 563730"/>
                  <a:gd name="connsiteY28" fmla="*/ 130689 h 176110"/>
                  <a:gd name="connsiteX29" fmla="*/ 91683 w 563730"/>
                  <a:gd name="connsiteY29" fmla="*/ 166051 h 176110"/>
                  <a:gd name="connsiteX30" fmla="*/ 127094 w 563730"/>
                  <a:gd name="connsiteY30" fmla="*/ 130689 h 176110"/>
                  <a:gd name="connsiteX31" fmla="*/ 98500 w 563730"/>
                  <a:gd name="connsiteY31" fmla="*/ 96039 h 176110"/>
                  <a:gd name="connsiteX32" fmla="*/ 98500 w 563730"/>
                  <a:gd name="connsiteY32" fmla="*/ 47263 h 176110"/>
                  <a:gd name="connsiteX33" fmla="*/ 105013 w 563730"/>
                  <a:gd name="connsiteY33" fmla="*/ 14239 h 176110"/>
                  <a:gd name="connsiteX34" fmla="*/ 110711 w 563730"/>
                  <a:gd name="connsiteY34" fmla="*/ 13629 h 176110"/>
                  <a:gd name="connsiteX35" fmla="*/ 163014 w 563730"/>
                  <a:gd name="connsiteY35" fmla="*/ 57730 h 176110"/>
                  <a:gd name="connsiteX36" fmla="*/ 171765 w 563730"/>
                  <a:gd name="connsiteY36" fmla="*/ 57730 h 176110"/>
                  <a:gd name="connsiteX37" fmla="*/ 222847 w 563730"/>
                  <a:gd name="connsiteY37" fmla="*/ 14645 h 176110"/>
                  <a:gd name="connsiteX38" fmla="*/ 229359 w 563730"/>
                  <a:gd name="connsiteY38" fmla="*/ 47263 h 176110"/>
                  <a:gd name="connsiteX39" fmla="*/ 229359 w 563730"/>
                  <a:gd name="connsiteY39" fmla="*/ 71143 h 176110"/>
                  <a:gd name="connsiteX40" fmla="*/ 183975 w 563730"/>
                  <a:gd name="connsiteY40" fmla="*/ 113415 h 176110"/>
                  <a:gd name="connsiteX41" fmla="*/ 183975 w 563730"/>
                  <a:gd name="connsiteY41" fmla="*/ 160157 h 176110"/>
                  <a:gd name="connsiteX42" fmla="*/ 187232 w 563730"/>
                  <a:gd name="connsiteY42" fmla="*/ 172656 h 176110"/>
                  <a:gd name="connsiteX43" fmla="*/ 196797 w 563730"/>
                  <a:gd name="connsiteY43" fmla="*/ 176111 h 176110"/>
                  <a:gd name="connsiteX44" fmla="*/ 203513 w 563730"/>
                  <a:gd name="connsiteY44" fmla="*/ 169404 h 176110"/>
                  <a:gd name="connsiteX45" fmla="*/ 197306 w 563730"/>
                  <a:gd name="connsiteY45" fmla="*/ 162698 h 176110"/>
                  <a:gd name="connsiteX46" fmla="*/ 197306 w 563730"/>
                  <a:gd name="connsiteY46" fmla="*/ 160462 h 176110"/>
                  <a:gd name="connsiteX47" fmla="*/ 197306 w 563730"/>
                  <a:gd name="connsiteY47" fmla="*/ 113415 h 176110"/>
                  <a:gd name="connsiteX48" fmla="*/ 235973 w 563730"/>
                  <a:gd name="connsiteY48" fmla="*/ 84251 h 176110"/>
                  <a:gd name="connsiteX49" fmla="*/ 274641 w 563730"/>
                  <a:gd name="connsiteY49" fmla="*/ 113415 h 176110"/>
                  <a:gd name="connsiteX50" fmla="*/ 274641 w 563730"/>
                  <a:gd name="connsiteY50" fmla="*/ 160462 h 176110"/>
                  <a:gd name="connsiteX51" fmla="*/ 274641 w 563730"/>
                  <a:gd name="connsiteY51" fmla="*/ 162698 h 176110"/>
                  <a:gd name="connsiteX52" fmla="*/ 268434 w 563730"/>
                  <a:gd name="connsiteY52" fmla="*/ 169404 h 176110"/>
                  <a:gd name="connsiteX53" fmla="*/ 275149 w 563730"/>
                  <a:gd name="connsiteY53" fmla="*/ 176111 h 176110"/>
                  <a:gd name="connsiteX54" fmla="*/ 284715 w 563730"/>
                  <a:gd name="connsiteY54" fmla="*/ 172656 h 176110"/>
                  <a:gd name="connsiteX55" fmla="*/ 288073 w 563730"/>
                  <a:gd name="connsiteY55" fmla="*/ 160157 h 176110"/>
                  <a:gd name="connsiteX56" fmla="*/ 288073 w 563730"/>
                  <a:gd name="connsiteY56" fmla="*/ 113415 h 176110"/>
                  <a:gd name="connsiteX57" fmla="*/ 242587 w 563730"/>
                  <a:gd name="connsiteY57" fmla="*/ 71143 h 176110"/>
                  <a:gd name="connsiteX58" fmla="*/ 242587 w 563730"/>
                  <a:gd name="connsiteY58" fmla="*/ 47263 h 176110"/>
                  <a:gd name="connsiteX59" fmla="*/ 237195 w 563730"/>
                  <a:gd name="connsiteY59" fmla="*/ 15153 h 176110"/>
                  <a:gd name="connsiteX60" fmla="*/ 320838 w 563730"/>
                  <a:gd name="connsiteY60" fmla="*/ 130283 h 176110"/>
                  <a:gd name="connsiteX61" fmla="*/ 320838 w 563730"/>
                  <a:gd name="connsiteY61" fmla="*/ 163510 h 176110"/>
                  <a:gd name="connsiteX62" fmla="*/ 327554 w 563730"/>
                  <a:gd name="connsiteY62" fmla="*/ 170217 h 176110"/>
                  <a:gd name="connsiteX63" fmla="*/ 334270 w 563730"/>
                  <a:gd name="connsiteY63" fmla="*/ 163510 h 176110"/>
                  <a:gd name="connsiteX64" fmla="*/ 334270 w 563730"/>
                  <a:gd name="connsiteY64" fmla="*/ 130283 h 176110"/>
                  <a:gd name="connsiteX65" fmla="*/ 319108 w 563730"/>
                  <a:gd name="connsiteY65" fmla="*/ 53869 h 176110"/>
                  <a:gd name="connsiteX66" fmla="*/ 375685 w 563730"/>
                  <a:gd name="connsiteY66" fmla="*/ 23892 h 176110"/>
                  <a:gd name="connsiteX67" fmla="*/ 414760 w 563730"/>
                  <a:gd name="connsiteY67" fmla="*/ 76224 h 176110"/>
                  <a:gd name="connsiteX68" fmla="*/ 390338 w 563730"/>
                  <a:gd name="connsiteY68" fmla="*/ 109248 h 176110"/>
                  <a:gd name="connsiteX69" fmla="*/ 391763 w 563730"/>
                  <a:gd name="connsiteY69" fmla="*/ 118698 h 176110"/>
                  <a:gd name="connsiteX70" fmla="*/ 401226 w 563730"/>
                  <a:gd name="connsiteY70" fmla="*/ 117276 h 176110"/>
                  <a:gd name="connsiteX71" fmla="*/ 428700 w 563730"/>
                  <a:gd name="connsiteY71" fmla="*/ 80187 h 176110"/>
                  <a:gd name="connsiteX72" fmla="*/ 429005 w 563730"/>
                  <a:gd name="connsiteY72" fmla="*/ 79678 h 176110"/>
                  <a:gd name="connsiteX73" fmla="*/ 470624 w 563730"/>
                  <a:gd name="connsiteY73" fmla="*/ 23892 h 176110"/>
                  <a:gd name="connsiteX74" fmla="*/ 550299 w 563730"/>
                  <a:gd name="connsiteY74" fmla="*/ 109757 h 176110"/>
                  <a:gd name="connsiteX75" fmla="*/ 550299 w 563730"/>
                  <a:gd name="connsiteY75" fmla="*/ 163510 h 176110"/>
                  <a:gd name="connsiteX76" fmla="*/ 557015 w 563730"/>
                  <a:gd name="connsiteY76" fmla="*/ 170217 h 176110"/>
                  <a:gd name="connsiteX77" fmla="*/ 563731 w 563730"/>
                  <a:gd name="connsiteY77" fmla="*/ 163510 h 176110"/>
                  <a:gd name="connsiteX78" fmla="*/ 563731 w 563730"/>
                  <a:gd name="connsiteY78" fmla="*/ 109757 h 176110"/>
                  <a:gd name="connsiteX79" fmla="*/ 469301 w 563730"/>
                  <a:gd name="connsiteY79" fmla="*/ 9768 h 17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3730" h="176110">
                    <a:moveTo>
                      <a:pt x="113968" y="130587"/>
                    </a:moveTo>
                    <a:cubicBezTo>
                      <a:pt x="113968" y="142680"/>
                      <a:pt x="104097" y="152434"/>
                      <a:pt x="92090" y="152434"/>
                    </a:cubicBezTo>
                    <a:cubicBezTo>
                      <a:pt x="80083" y="152434"/>
                      <a:pt x="70212" y="142578"/>
                      <a:pt x="70212" y="130587"/>
                    </a:cubicBezTo>
                    <a:cubicBezTo>
                      <a:pt x="70212" y="118597"/>
                      <a:pt x="79981" y="108740"/>
                      <a:pt x="92090" y="108740"/>
                    </a:cubicBezTo>
                    <a:cubicBezTo>
                      <a:pt x="104199" y="108740"/>
                      <a:pt x="113968" y="118597"/>
                      <a:pt x="113968" y="130587"/>
                    </a:cubicBezTo>
                    <a:moveTo>
                      <a:pt x="469810" y="9666"/>
                    </a:moveTo>
                    <a:cubicBezTo>
                      <a:pt x="467266" y="9057"/>
                      <a:pt x="464518" y="10072"/>
                      <a:pt x="462890" y="12207"/>
                    </a:cubicBezTo>
                    <a:lnTo>
                      <a:pt x="423612" y="64843"/>
                    </a:lnTo>
                    <a:lnTo>
                      <a:pt x="384334" y="12207"/>
                    </a:lnTo>
                    <a:cubicBezTo>
                      <a:pt x="382706" y="10072"/>
                      <a:pt x="380060" y="9057"/>
                      <a:pt x="377415" y="9666"/>
                    </a:cubicBezTo>
                    <a:cubicBezTo>
                      <a:pt x="350856" y="15661"/>
                      <a:pt x="328572" y="26839"/>
                      <a:pt x="312291" y="42081"/>
                    </a:cubicBezTo>
                    <a:cubicBezTo>
                      <a:pt x="294890" y="17592"/>
                      <a:pt x="267009" y="4077"/>
                      <a:pt x="227934" y="521"/>
                    </a:cubicBezTo>
                    <a:cubicBezTo>
                      <a:pt x="227528" y="521"/>
                      <a:pt x="227121" y="419"/>
                      <a:pt x="226713" y="419"/>
                    </a:cubicBezTo>
                    <a:cubicBezTo>
                      <a:pt x="225187" y="318"/>
                      <a:pt x="223763" y="114"/>
                      <a:pt x="222134" y="13"/>
                    </a:cubicBezTo>
                    <a:cubicBezTo>
                      <a:pt x="220303" y="13"/>
                      <a:pt x="218675" y="521"/>
                      <a:pt x="217352" y="1537"/>
                    </a:cubicBezTo>
                    <a:lnTo>
                      <a:pt x="167288" y="43707"/>
                    </a:lnTo>
                    <a:lnTo>
                      <a:pt x="117223" y="1537"/>
                    </a:lnTo>
                    <a:cubicBezTo>
                      <a:pt x="115900" y="419"/>
                      <a:pt x="114273" y="-89"/>
                      <a:pt x="112441" y="13"/>
                    </a:cubicBezTo>
                    <a:cubicBezTo>
                      <a:pt x="108167" y="318"/>
                      <a:pt x="104199" y="724"/>
                      <a:pt x="100128" y="1232"/>
                    </a:cubicBezTo>
                    <a:cubicBezTo>
                      <a:pt x="100128" y="1232"/>
                      <a:pt x="100026" y="1232"/>
                      <a:pt x="99925" y="1232"/>
                    </a:cubicBezTo>
                    <a:cubicBezTo>
                      <a:pt x="31850" y="9666"/>
                      <a:pt x="0" y="51023"/>
                      <a:pt x="0" y="130283"/>
                    </a:cubicBezTo>
                    <a:lnTo>
                      <a:pt x="0" y="163510"/>
                    </a:lnTo>
                    <a:cubicBezTo>
                      <a:pt x="0" y="167270"/>
                      <a:pt x="3053" y="170217"/>
                      <a:pt x="6716" y="170217"/>
                    </a:cubicBezTo>
                    <a:cubicBezTo>
                      <a:pt x="10379" y="170217"/>
                      <a:pt x="13432" y="167169"/>
                      <a:pt x="13432" y="163510"/>
                    </a:cubicBezTo>
                    <a:lnTo>
                      <a:pt x="13432" y="130283"/>
                    </a:lnTo>
                    <a:cubicBezTo>
                      <a:pt x="13432" y="62099"/>
                      <a:pt x="36632" y="26941"/>
                      <a:pt x="89750" y="16474"/>
                    </a:cubicBezTo>
                    <a:cubicBezTo>
                      <a:pt x="86595" y="26128"/>
                      <a:pt x="84865" y="35171"/>
                      <a:pt x="84865" y="47263"/>
                    </a:cubicBezTo>
                    <a:lnTo>
                      <a:pt x="84865" y="96039"/>
                    </a:lnTo>
                    <a:cubicBezTo>
                      <a:pt x="68584" y="99189"/>
                      <a:pt x="56271" y="113516"/>
                      <a:pt x="56271" y="130689"/>
                    </a:cubicBezTo>
                    <a:cubicBezTo>
                      <a:pt x="56271" y="150199"/>
                      <a:pt x="72145" y="166051"/>
                      <a:pt x="91683" y="166051"/>
                    </a:cubicBezTo>
                    <a:cubicBezTo>
                      <a:pt x="111220" y="166051"/>
                      <a:pt x="127094" y="150199"/>
                      <a:pt x="127094" y="130689"/>
                    </a:cubicBezTo>
                    <a:cubicBezTo>
                      <a:pt x="127094" y="113516"/>
                      <a:pt x="114781" y="99189"/>
                      <a:pt x="98500" y="96039"/>
                    </a:cubicBezTo>
                    <a:lnTo>
                      <a:pt x="98500" y="47263"/>
                    </a:lnTo>
                    <a:cubicBezTo>
                      <a:pt x="98500" y="34358"/>
                      <a:pt x="100739" y="25518"/>
                      <a:pt x="105013" y="14239"/>
                    </a:cubicBezTo>
                    <a:cubicBezTo>
                      <a:pt x="106946" y="14036"/>
                      <a:pt x="108676" y="13731"/>
                      <a:pt x="110711" y="13629"/>
                    </a:cubicBezTo>
                    <a:lnTo>
                      <a:pt x="163014" y="57730"/>
                    </a:lnTo>
                    <a:cubicBezTo>
                      <a:pt x="165558" y="59864"/>
                      <a:pt x="169221" y="59864"/>
                      <a:pt x="171765" y="57730"/>
                    </a:cubicBezTo>
                    <a:lnTo>
                      <a:pt x="222847" y="14645"/>
                    </a:lnTo>
                    <a:cubicBezTo>
                      <a:pt x="227324" y="25823"/>
                      <a:pt x="229359" y="34155"/>
                      <a:pt x="229359" y="47263"/>
                    </a:cubicBezTo>
                    <a:lnTo>
                      <a:pt x="229359" y="71143"/>
                    </a:lnTo>
                    <a:cubicBezTo>
                      <a:pt x="203818" y="73887"/>
                      <a:pt x="183975" y="91771"/>
                      <a:pt x="183975" y="113415"/>
                    </a:cubicBezTo>
                    <a:lnTo>
                      <a:pt x="183975" y="160157"/>
                    </a:lnTo>
                    <a:cubicBezTo>
                      <a:pt x="183874" y="164324"/>
                      <a:pt x="183772" y="168998"/>
                      <a:pt x="187232" y="172656"/>
                    </a:cubicBezTo>
                    <a:cubicBezTo>
                      <a:pt x="189471" y="174993"/>
                      <a:pt x="192727" y="176111"/>
                      <a:pt x="196797" y="176111"/>
                    </a:cubicBezTo>
                    <a:cubicBezTo>
                      <a:pt x="200562" y="176111"/>
                      <a:pt x="203513" y="173062"/>
                      <a:pt x="203513" y="169404"/>
                    </a:cubicBezTo>
                    <a:cubicBezTo>
                      <a:pt x="203513" y="165746"/>
                      <a:pt x="200766" y="163002"/>
                      <a:pt x="197306" y="162698"/>
                    </a:cubicBezTo>
                    <a:cubicBezTo>
                      <a:pt x="197306" y="161986"/>
                      <a:pt x="197306" y="161173"/>
                      <a:pt x="197306" y="160462"/>
                    </a:cubicBezTo>
                    <a:lnTo>
                      <a:pt x="197306" y="113415"/>
                    </a:lnTo>
                    <a:cubicBezTo>
                      <a:pt x="197306" y="97360"/>
                      <a:pt x="214706" y="84251"/>
                      <a:pt x="235973" y="84251"/>
                    </a:cubicBezTo>
                    <a:cubicBezTo>
                      <a:pt x="257240" y="84251"/>
                      <a:pt x="274641" y="97360"/>
                      <a:pt x="274641" y="113415"/>
                    </a:cubicBezTo>
                    <a:lnTo>
                      <a:pt x="274641" y="160462"/>
                    </a:lnTo>
                    <a:cubicBezTo>
                      <a:pt x="274641" y="161173"/>
                      <a:pt x="274641" y="161986"/>
                      <a:pt x="274641" y="162698"/>
                    </a:cubicBezTo>
                    <a:cubicBezTo>
                      <a:pt x="271181" y="163002"/>
                      <a:pt x="268434" y="165848"/>
                      <a:pt x="268434" y="169404"/>
                    </a:cubicBezTo>
                    <a:cubicBezTo>
                      <a:pt x="268434" y="173164"/>
                      <a:pt x="271486" y="176111"/>
                      <a:pt x="275149" y="176111"/>
                    </a:cubicBezTo>
                    <a:cubicBezTo>
                      <a:pt x="279220" y="176111"/>
                      <a:pt x="282476" y="174891"/>
                      <a:pt x="284715" y="172656"/>
                    </a:cubicBezTo>
                    <a:cubicBezTo>
                      <a:pt x="288175" y="169099"/>
                      <a:pt x="288073" y="164324"/>
                      <a:pt x="288073" y="160157"/>
                    </a:cubicBezTo>
                    <a:lnTo>
                      <a:pt x="288073" y="113415"/>
                    </a:lnTo>
                    <a:cubicBezTo>
                      <a:pt x="288073" y="91771"/>
                      <a:pt x="268230" y="73887"/>
                      <a:pt x="242587" y="71143"/>
                    </a:cubicBezTo>
                    <a:lnTo>
                      <a:pt x="242587" y="47263"/>
                    </a:lnTo>
                    <a:cubicBezTo>
                      <a:pt x="242587" y="34358"/>
                      <a:pt x="240858" y="25315"/>
                      <a:pt x="237195" y="15153"/>
                    </a:cubicBezTo>
                    <a:cubicBezTo>
                      <a:pt x="295603" y="23790"/>
                      <a:pt x="320838" y="59051"/>
                      <a:pt x="320838" y="130283"/>
                    </a:cubicBezTo>
                    <a:lnTo>
                      <a:pt x="320838" y="163510"/>
                    </a:lnTo>
                    <a:cubicBezTo>
                      <a:pt x="320838" y="167270"/>
                      <a:pt x="323891" y="170217"/>
                      <a:pt x="327554" y="170217"/>
                    </a:cubicBezTo>
                    <a:cubicBezTo>
                      <a:pt x="331217" y="170217"/>
                      <a:pt x="334270" y="167169"/>
                      <a:pt x="334270" y="163510"/>
                    </a:cubicBezTo>
                    <a:lnTo>
                      <a:pt x="334270" y="130283"/>
                    </a:lnTo>
                    <a:cubicBezTo>
                      <a:pt x="334270" y="98985"/>
                      <a:pt x="329284" y="73683"/>
                      <a:pt x="319108" y="53869"/>
                    </a:cubicBezTo>
                    <a:cubicBezTo>
                      <a:pt x="332845" y="40049"/>
                      <a:pt x="352281" y="29786"/>
                      <a:pt x="375685" y="23892"/>
                    </a:cubicBezTo>
                    <a:lnTo>
                      <a:pt x="414760" y="76224"/>
                    </a:lnTo>
                    <a:lnTo>
                      <a:pt x="390338" y="109248"/>
                    </a:lnTo>
                    <a:cubicBezTo>
                      <a:pt x="388099" y="112195"/>
                      <a:pt x="388811" y="116463"/>
                      <a:pt x="391763" y="118698"/>
                    </a:cubicBezTo>
                    <a:cubicBezTo>
                      <a:pt x="394713" y="120934"/>
                      <a:pt x="398987" y="120223"/>
                      <a:pt x="401226" y="117276"/>
                    </a:cubicBezTo>
                    <a:lnTo>
                      <a:pt x="428700" y="80187"/>
                    </a:lnTo>
                    <a:cubicBezTo>
                      <a:pt x="428700" y="80187"/>
                      <a:pt x="428903" y="79882"/>
                      <a:pt x="429005" y="79678"/>
                    </a:cubicBezTo>
                    <a:lnTo>
                      <a:pt x="470624" y="23892"/>
                    </a:lnTo>
                    <a:cubicBezTo>
                      <a:pt x="520586" y="36391"/>
                      <a:pt x="550299" y="68298"/>
                      <a:pt x="550299" y="109757"/>
                    </a:cubicBezTo>
                    <a:lnTo>
                      <a:pt x="550299" y="163510"/>
                    </a:lnTo>
                    <a:cubicBezTo>
                      <a:pt x="550299" y="167270"/>
                      <a:pt x="553352" y="170217"/>
                      <a:pt x="557015" y="170217"/>
                    </a:cubicBezTo>
                    <a:cubicBezTo>
                      <a:pt x="560678" y="170217"/>
                      <a:pt x="563731" y="167169"/>
                      <a:pt x="563731" y="163510"/>
                    </a:cubicBezTo>
                    <a:lnTo>
                      <a:pt x="563731" y="109757"/>
                    </a:lnTo>
                    <a:cubicBezTo>
                      <a:pt x="563731" y="60372"/>
                      <a:pt x="528421" y="22978"/>
                      <a:pt x="469301" y="9768"/>
                    </a:cubicBezTo>
                  </a:path>
                </a:pathLst>
              </a:custGeom>
              <a:grpFill/>
              <a:ln w="10165" cap="flat">
                <a:noFill/>
                <a:prstDash val="solid"/>
                <a:miter/>
              </a:ln>
            </p:spPr>
            <p:txBody>
              <a:bodyPr rtlCol="0" anchor="ctr"/>
              <a:lstStyle/>
              <a:p>
                <a:endParaRPr lang="en-US"/>
              </a:p>
            </p:txBody>
          </p:sp>
          <p:sp>
            <p:nvSpPr>
              <p:cNvPr id="24" name="Freeform 185">
                <a:extLst>
                  <a:ext uri="{FF2B5EF4-FFF2-40B4-BE49-F238E27FC236}">
                    <a16:creationId xmlns:a16="http://schemas.microsoft.com/office/drawing/2014/main" id="{4DF6B968-F25D-B419-2725-7D8BB95D04CE}"/>
                  </a:ext>
                </a:extLst>
              </p:cNvPr>
              <p:cNvSpPr/>
              <p:nvPr/>
            </p:nvSpPr>
            <p:spPr>
              <a:xfrm>
                <a:off x="5626365" y="5951116"/>
                <a:ext cx="193947" cy="193677"/>
              </a:xfrm>
              <a:custGeom>
                <a:avLst/>
                <a:gdLst>
                  <a:gd name="connsiteX0" fmla="*/ 96974 w 193947"/>
                  <a:gd name="connsiteY0" fmla="*/ 13515 h 193677"/>
                  <a:gd name="connsiteX1" fmla="*/ 180516 w 193947"/>
                  <a:gd name="connsiteY1" fmla="*/ 96940 h 193677"/>
                  <a:gd name="connsiteX2" fmla="*/ 96974 w 193947"/>
                  <a:gd name="connsiteY2" fmla="*/ 180264 h 193677"/>
                  <a:gd name="connsiteX3" fmla="*/ 13533 w 193947"/>
                  <a:gd name="connsiteY3" fmla="*/ 96940 h 193677"/>
                  <a:gd name="connsiteX4" fmla="*/ 96974 w 193947"/>
                  <a:gd name="connsiteY4" fmla="*/ 13515 h 193677"/>
                  <a:gd name="connsiteX5" fmla="*/ 96974 w 193947"/>
                  <a:gd name="connsiteY5" fmla="*/ 193677 h 193677"/>
                  <a:gd name="connsiteX6" fmla="*/ 193948 w 193947"/>
                  <a:gd name="connsiteY6" fmla="*/ 96839 h 193677"/>
                  <a:gd name="connsiteX7" fmla="*/ 96974 w 193947"/>
                  <a:gd name="connsiteY7" fmla="*/ 0 h 193677"/>
                  <a:gd name="connsiteX8" fmla="*/ 0 w 193947"/>
                  <a:gd name="connsiteY8" fmla="*/ 96839 h 193677"/>
                  <a:gd name="connsiteX9" fmla="*/ 96974 w 193947"/>
                  <a:gd name="connsiteY9" fmla="*/ 193677 h 1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947" h="193677">
                    <a:moveTo>
                      <a:pt x="96974" y="13515"/>
                    </a:moveTo>
                    <a:cubicBezTo>
                      <a:pt x="142968" y="13515"/>
                      <a:pt x="180516" y="50909"/>
                      <a:pt x="180516" y="96940"/>
                    </a:cubicBezTo>
                    <a:cubicBezTo>
                      <a:pt x="180516" y="142971"/>
                      <a:pt x="143070" y="180264"/>
                      <a:pt x="96974" y="180264"/>
                    </a:cubicBezTo>
                    <a:cubicBezTo>
                      <a:pt x="50878" y="180264"/>
                      <a:pt x="13533" y="142870"/>
                      <a:pt x="13533" y="96940"/>
                    </a:cubicBezTo>
                    <a:cubicBezTo>
                      <a:pt x="13533" y="51010"/>
                      <a:pt x="50980" y="13515"/>
                      <a:pt x="96974" y="13515"/>
                    </a:cubicBezTo>
                    <a:moveTo>
                      <a:pt x="96974" y="193677"/>
                    </a:moveTo>
                    <a:cubicBezTo>
                      <a:pt x="150498" y="193677"/>
                      <a:pt x="193948" y="150288"/>
                      <a:pt x="193948" y="96839"/>
                    </a:cubicBezTo>
                    <a:cubicBezTo>
                      <a:pt x="193948" y="43389"/>
                      <a:pt x="150396" y="0"/>
                      <a:pt x="96974" y="0"/>
                    </a:cubicBezTo>
                    <a:cubicBezTo>
                      <a:pt x="43551" y="0"/>
                      <a:pt x="0" y="43491"/>
                      <a:pt x="0" y="96839"/>
                    </a:cubicBezTo>
                    <a:cubicBezTo>
                      <a:pt x="0" y="150186"/>
                      <a:pt x="43450" y="193677"/>
                      <a:pt x="96974" y="193677"/>
                    </a:cubicBezTo>
                  </a:path>
                </a:pathLst>
              </a:custGeom>
              <a:grpFill/>
              <a:ln w="10165" cap="flat">
                <a:noFill/>
                <a:prstDash val="solid"/>
                <a:miter/>
              </a:ln>
            </p:spPr>
            <p:txBody>
              <a:bodyPr rtlCol="0" anchor="ctr"/>
              <a:lstStyle/>
              <a:p>
                <a:endParaRPr lang="en-US"/>
              </a:p>
            </p:txBody>
          </p:sp>
        </p:grpSp>
      </p:grpSp>
      <p:pic>
        <p:nvPicPr>
          <p:cNvPr id="25" name="Picture 24" descr="A person holding a baby&#10;&#10;Description automatically generated">
            <a:extLst>
              <a:ext uri="{FF2B5EF4-FFF2-40B4-BE49-F238E27FC236}">
                <a16:creationId xmlns:a16="http://schemas.microsoft.com/office/drawing/2014/main" id="{D350E213-BBB5-B71F-90AD-28288A0A2DC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906830" y="1441248"/>
            <a:ext cx="3207558" cy="3207558"/>
          </a:xfrm>
          <a:prstGeom prst="ellipse">
            <a:avLst/>
          </a:prstGeom>
        </p:spPr>
      </p:pic>
      <p:grpSp>
        <p:nvGrpSpPr>
          <p:cNvPr id="26" name="Group 25">
            <a:extLst>
              <a:ext uri="{FF2B5EF4-FFF2-40B4-BE49-F238E27FC236}">
                <a16:creationId xmlns:a16="http://schemas.microsoft.com/office/drawing/2014/main" id="{180BADD5-AA88-DC5F-54DA-8A404478B254}"/>
              </a:ext>
            </a:extLst>
          </p:cNvPr>
          <p:cNvGrpSpPr/>
          <p:nvPr/>
        </p:nvGrpSpPr>
        <p:grpSpPr>
          <a:xfrm>
            <a:off x="10387610" y="935921"/>
            <a:ext cx="765134" cy="765134"/>
            <a:chOff x="8941553" y="1962900"/>
            <a:chExt cx="765134" cy="765134"/>
          </a:xfrm>
        </p:grpSpPr>
        <p:sp>
          <p:nvSpPr>
            <p:cNvPr id="27" name="Oval 26">
              <a:extLst>
                <a:ext uri="{FF2B5EF4-FFF2-40B4-BE49-F238E27FC236}">
                  <a16:creationId xmlns:a16="http://schemas.microsoft.com/office/drawing/2014/main" id="{830059C7-426F-0B26-182A-46F1BD5A97FC}"/>
                </a:ext>
              </a:extLst>
            </p:cNvPr>
            <p:cNvSpPr>
              <a:spLocks/>
            </p:cNvSpPr>
            <p:nvPr/>
          </p:nvSpPr>
          <p:spPr>
            <a:xfrm>
              <a:off x="8941553" y="1962900"/>
              <a:ext cx="765134" cy="7651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174">
              <a:extLst>
                <a:ext uri="{FF2B5EF4-FFF2-40B4-BE49-F238E27FC236}">
                  <a16:creationId xmlns:a16="http://schemas.microsoft.com/office/drawing/2014/main" id="{A3E9AFB5-67E7-A528-612E-C6C1EDF1E768}"/>
                </a:ext>
              </a:extLst>
            </p:cNvPr>
            <p:cNvSpPr/>
            <p:nvPr/>
          </p:nvSpPr>
          <p:spPr>
            <a:xfrm>
              <a:off x="9095626" y="2126022"/>
              <a:ext cx="456989" cy="438890"/>
            </a:xfrm>
            <a:custGeom>
              <a:avLst/>
              <a:gdLst>
                <a:gd name="connsiteX0" fmla="*/ 184024 w 348334"/>
                <a:gd name="connsiteY0" fmla="*/ 302917 h 334538"/>
                <a:gd name="connsiteX1" fmla="*/ 215663 w 348334"/>
                <a:gd name="connsiteY1" fmla="*/ 302917 h 334538"/>
                <a:gd name="connsiteX2" fmla="*/ 227097 w 348334"/>
                <a:gd name="connsiteY2" fmla="*/ 314344 h 334538"/>
                <a:gd name="connsiteX3" fmla="*/ 215663 w 348334"/>
                <a:gd name="connsiteY3" fmla="*/ 325771 h 334538"/>
                <a:gd name="connsiteX4" fmla="*/ 184024 w 348334"/>
                <a:gd name="connsiteY4" fmla="*/ 325771 h 334538"/>
                <a:gd name="connsiteX5" fmla="*/ 172590 w 348334"/>
                <a:gd name="connsiteY5" fmla="*/ 314344 h 334538"/>
                <a:gd name="connsiteX6" fmla="*/ 184024 w 348334"/>
                <a:gd name="connsiteY6" fmla="*/ 302917 h 334538"/>
                <a:gd name="connsiteX7" fmla="*/ 295897 w 348334"/>
                <a:gd name="connsiteY7" fmla="*/ 229921 h 334538"/>
                <a:gd name="connsiteX8" fmla="*/ 295897 w 348334"/>
                <a:gd name="connsiteY8" fmla="*/ 148848 h 334538"/>
                <a:gd name="connsiteX9" fmla="*/ 322904 w 348334"/>
                <a:gd name="connsiteY9" fmla="*/ 148848 h 334538"/>
                <a:gd name="connsiteX10" fmla="*/ 339561 w 348334"/>
                <a:gd name="connsiteY10" fmla="*/ 165496 h 334538"/>
                <a:gd name="connsiteX11" fmla="*/ 339561 w 348334"/>
                <a:gd name="connsiteY11" fmla="*/ 213371 h 334538"/>
                <a:gd name="connsiteX12" fmla="*/ 322904 w 348334"/>
                <a:gd name="connsiteY12" fmla="*/ 230020 h 334538"/>
                <a:gd name="connsiteX13" fmla="*/ 295897 w 348334"/>
                <a:gd name="connsiteY13" fmla="*/ 230020 h 334538"/>
                <a:gd name="connsiteX14" fmla="*/ 52240 w 348334"/>
                <a:gd name="connsiteY14" fmla="*/ 148848 h 334538"/>
                <a:gd name="connsiteX15" fmla="*/ 52240 w 348334"/>
                <a:gd name="connsiteY15" fmla="*/ 229921 h 334538"/>
                <a:gd name="connsiteX16" fmla="*/ 25233 w 348334"/>
                <a:gd name="connsiteY16" fmla="*/ 229921 h 334538"/>
                <a:gd name="connsiteX17" fmla="*/ 8575 w 348334"/>
                <a:gd name="connsiteY17" fmla="*/ 213273 h 334538"/>
                <a:gd name="connsiteX18" fmla="*/ 8575 w 348334"/>
                <a:gd name="connsiteY18" fmla="*/ 165397 h 334538"/>
                <a:gd name="connsiteX19" fmla="*/ 25233 w 348334"/>
                <a:gd name="connsiteY19" fmla="*/ 148749 h 334538"/>
                <a:gd name="connsiteX20" fmla="*/ 52240 w 348334"/>
                <a:gd name="connsiteY20" fmla="*/ 148749 h 334538"/>
                <a:gd name="connsiteX21" fmla="*/ 184024 w 348334"/>
                <a:gd name="connsiteY21" fmla="*/ 334538 h 334538"/>
                <a:gd name="connsiteX22" fmla="*/ 215663 w 348334"/>
                <a:gd name="connsiteY22" fmla="*/ 334538 h 334538"/>
                <a:gd name="connsiteX23" fmla="*/ 234785 w 348334"/>
                <a:gd name="connsiteY23" fmla="*/ 320845 h 334538"/>
                <a:gd name="connsiteX24" fmla="*/ 235574 w 348334"/>
                <a:gd name="connsiteY24" fmla="*/ 318678 h 334538"/>
                <a:gd name="connsiteX25" fmla="*/ 237940 w 348334"/>
                <a:gd name="connsiteY25" fmla="*/ 318678 h 334538"/>
                <a:gd name="connsiteX26" fmla="*/ 318369 w 348334"/>
                <a:gd name="connsiteY26" fmla="*/ 241841 h 334538"/>
                <a:gd name="connsiteX27" fmla="*/ 318665 w 348334"/>
                <a:gd name="connsiteY27" fmla="*/ 238688 h 334538"/>
                <a:gd name="connsiteX28" fmla="*/ 323002 w 348334"/>
                <a:gd name="connsiteY28" fmla="*/ 238688 h 334538"/>
                <a:gd name="connsiteX29" fmla="*/ 348334 w 348334"/>
                <a:gd name="connsiteY29" fmla="*/ 213371 h 334538"/>
                <a:gd name="connsiteX30" fmla="*/ 348334 w 348334"/>
                <a:gd name="connsiteY30" fmla="*/ 165496 h 334538"/>
                <a:gd name="connsiteX31" fmla="*/ 323002 w 348334"/>
                <a:gd name="connsiteY31" fmla="*/ 140179 h 334538"/>
                <a:gd name="connsiteX32" fmla="*/ 318764 w 348334"/>
                <a:gd name="connsiteY32" fmla="*/ 140179 h 334538"/>
                <a:gd name="connsiteX33" fmla="*/ 318567 w 348334"/>
                <a:gd name="connsiteY33" fmla="*/ 136928 h 334538"/>
                <a:gd name="connsiteX34" fmla="*/ 174167 w 348334"/>
                <a:gd name="connsiteY34" fmla="*/ 0 h 334538"/>
                <a:gd name="connsiteX35" fmla="*/ 29767 w 348334"/>
                <a:gd name="connsiteY35" fmla="*/ 136928 h 334538"/>
                <a:gd name="connsiteX36" fmla="*/ 29570 w 348334"/>
                <a:gd name="connsiteY36" fmla="*/ 140179 h 334538"/>
                <a:gd name="connsiteX37" fmla="*/ 25332 w 348334"/>
                <a:gd name="connsiteY37" fmla="*/ 140179 h 334538"/>
                <a:gd name="connsiteX38" fmla="*/ 0 w 348334"/>
                <a:gd name="connsiteY38" fmla="*/ 165496 h 334538"/>
                <a:gd name="connsiteX39" fmla="*/ 0 w 348334"/>
                <a:gd name="connsiteY39" fmla="*/ 213371 h 334538"/>
                <a:gd name="connsiteX40" fmla="*/ 25332 w 348334"/>
                <a:gd name="connsiteY40" fmla="*/ 238688 h 334538"/>
                <a:gd name="connsiteX41" fmla="*/ 56676 w 348334"/>
                <a:gd name="connsiteY41" fmla="*/ 238688 h 334538"/>
                <a:gd name="connsiteX42" fmla="*/ 61013 w 348334"/>
                <a:gd name="connsiteY42" fmla="*/ 234354 h 334538"/>
                <a:gd name="connsiteX43" fmla="*/ 61013 w 348334"/>
                <a:gd name="connsiteY43" fmla="*/ 144513 h 334538"/>
                <a:gd name="connsiteX44" fmla="*/ 56676 w 348334"/>
                <a:gd name="connsiteY44" fmla="*/ 140179 h 334538"/>
                <a:gd name="connsiteX45" fmla="*/ 38342 w 348334"/>
                <a:gd name="connsiteY45" fmla="*/ 140179 h 334538"/>
                <a:gd name="connsiteX46" fmla="*/ 38540 w 348334"/>
                <a:gd name="connsiteY46" fmla="*/ 136534 h 334538"/>
                <a:gd name="connsiteX47" fmla="*/ 174167 w 348334"/>
                <a:gd name="connsiteY47" fmla="*/ 8767 h 334538"/>
                <a:gd name="connsiteX48" fmla="*/ 309794 w 348334"/>
                <a:gd name="connsiteY48" fmla="*/ 136534 h 334538"/>
                <a:gd name="connsiteX49" fmla="*/ 309992 w 348334"/>
                <a:gd name="connsiteY49" fmla="*/ 140179 h 334538"/>
                <a:gd name="connsiteX50" fmla="*/ 291658 w 348334"/>
                <a:gd name="connsiteY50" fmla="*/ 140179 h 334538"/>
                <a:gd name="connsiteX51" fmla="*/ 287321 w 348334"/>
                <a:gd name="connsiteY51" fmla="*/ 144513 h 334538"/>
                <a:gd name="connsiteX52" fmla="*/ 287321 w 348334"/>
                <a:gd name="connsiteY52" fmla="*/ 234354 h 334538"/>
                <a:gd name="connsiteX53" fmla="*/ 291658 w 348334"/>
                <a:gd name="connsiteY53" fmla="*/ 238688 h 334538"/>
                <a:gd name="connsiteX54" fmla="*/ 309992 w 348334"/>
                <a:gd name="connsiteY54" fmla="*/ 238688 h 334538"/>
                <a:gd name="connsiteX55" fmla="*/ 309597 w 348334"/>
                <a:gd name="connsiteY55" fmla="*/ 242432 h 334538"/>
                <a:gd name="connsiteX56" fmla="*/ 238136 w 348334"/>
                <a:gd name="connsiteY56" fmla="*/ 309812 h 334538"/>
                <a:gd name="connsiteX57" fmla="*/ 235574 w 348334"/>
                <a:gd name="connsiteY57" fmla="*/ 309812 h 334538"/>
                <a:gd name="connsiteX58" fmla="*/ 234687 w 348334"/>
                <a:gd name="connsiteY58" fmla="*/ 307546 h 334538"/>
                <a:gd name="connsiteX59" fmla="*/ 215762 w 348334"/>
                <a:gd name="connsiteY59" fmla="*/ 294149 h 334538"/>
                <a:gd name="connsiteX60" fmla="*/ 184122 w 348334"/>
                <a:gd name="connsiteY60" fmla="*/ 294149 h 334538"/>
                <a:gd name="connsiteX61" fmla="*/ 163916 w 348334"/>
                <a:gd name="connsiteY61" fmla="*/ 314344 h 334538"/>
                <a:gd name="connsiteX62" fmla="*/ 184122 w 348334"/>
                <a:gd name="connsiteY62" fmla="*/ 334538 h 3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48334" h="334538">
                  <a:moveTo>
                    <a:pt x="184024" y="302917"/>
                  </a:moveTo>
                  <a:lnTo>
                    <a:pt x="215663" y="302917"/>
                  </a:lnTo>
                  <a:cubicBezTo>
                    <a:pt x="221971" y="302917"/>
                    <a:pt x="227097" y="308039"/>
                    <a:pt x="227097" y="314344"/>
                  </a:cubicBezTo>
                  <a:cubicBezTo>
                    <a:pt x="227097" y="320648"/>
                    <a:pt x="221971" y="325771"/>
                    <a:pt x="215663" y="325771"/>
                  </a:cubicBezTo>
                  <a:lnTo>
                    <a:pt x="184024" y="325771"/>
                  </a:lnTo>
                  <a:cubicBezTo>
                    <a:pt x="177715" y="325771"/>
                    <a:pt x="172590" y="320648"/>
                    <a:pt x="172590" y="314344"/>
                  </a:cubicBezTo>
                  <a:cubicBezTo>
                    <a:pt x="172590" y="308039"/>
                    <a:pt x="177715" y="302917"/>
                    <a:pt x="184024" y="302917"/>
                  </a:cubicBezTo>
                  <a:moveTo>
                    <a:pt x="295897" y="229921"/>
                  </a:moveTo>
                  <a:lnTo>
                    <a:pt x="295897" y="148848"/>
                  </a:lnTo>
                  <a:lnTo>
                    <a:pt x="322904" y="148848"/>
                  </a:lnTo>
                  <a:cubicBezTo>
                    <a:pt x="332070" y="148848"/>
                    <a:pt x="339561" y="156335"/>
                    <a:pt x="339561" y="165496"/>
                  </a:cubicBezTo>
                  <a:lnTo>
                    <a:pt x="339561" y="213371"/>
                  </a:lnTo>
                  <a:cubicBezTo>
                    <a:pt x="339561" y="222533"/>
                    <a:pt x="332070" y="230020"/>
                    <a:pt x="322904" y="230020"/>
                  </a:cubicBezTo>
                  <a:lnTo>
                    <a:pt x="295897" y="230020"/>
                  </a:lnTo>
                  <a:close/>
                  <a:moveTo>
                    <a:pt x="52240" y="148848"/>
                  </a:moveTo>
                  <a:lnTo>
                    <a:pt x="52240" y="229921"/>
                  </a:lnTo>
                  <a:lnTo>
                    <a:pt x="25233" y="229921"/>
                  </a:lnTo>
                  <a:cubicBezTo>
                    <a:pt x="16066" y="229921"/>
                    <a:pt x="8575" y="222434"/>
                    <a:pt x="8575" y="213273"/>
                  </a:cubicBezTo>
                  <a:lnTo>
                    <a:pt x="8575" y="165397"/>
                  </a:lnTo>
                  <a:cubicBezTo>
                    <a:pt x="8575" y="156236"/>
                    <a:pt x="16066" y="148749"/>
                    <a:pt x="25233" y="148749"/>
                  </a:cubicBezTo>
                  <a:lnTo>
                    <a:pt x="52240" y="148749"/>
                  </a:lnTo>
                  <a:close/>
                  <a:moveTo>
                    <a:pt x="184024" y="334538"/>
                  </a:moveTo>
                  <a:lnTo>
                    <a:pt x="215663" y="334538"/>
                  </a:lnTo>
                  <a:cubicBezTo>
                    <a:pt x="224239" y="334538"/>
                    <a:pt x="231927" y="329022"/>
                    <a:pt x="234785" y="320845"/>
                  </a:cubicBezTo>
                  <a:lnTo>
                    <a:pt x="235574" y="318678"/>
                  </a:lnTo>
                  <a:lnTo>
                    <a:pt x="237940" y="318678"/>
                  </a:lnTo>
                  <a:cubicBezTo>
                    <a:pt x="280126" y="316806"/>
                    <a:pt x="314723" y="283806"/>
                    <a:pt x="318369" y="241841"/>
                  </a:cubicBezTo>
                  <a:lnTo>
                    <a:pt x="318665" y="238688"/>
                  </a:lnTo>
                  <a:lnTo>
                    <a:pt x="323002" y="238688"/>
                  </a:lnTo>
                  <a:cubicBezTo>
                    <a:pt x="336999" y="238688"/>
                    <a:pt x="348334" y="227360"/>
                    <a:pt x="348334" y="213371"/>
                  </a:cubicBezTo>
                  <a:lnTo>
                    <a:pt x="348334" y="165496"/>
                  </a:lnTo>
                  <a:cubicBezTo>
                    <a:pt x="348334" y="151508"/>
                    <a:pt x="336999" y="140179"/>
                    <a:pt x="323002" y="140179"/>
                  </a:cubicBezTo>
                  <a:lnTo>
                    <a:pt x="318764" y="140179"/>
                  </a:lnTo>
                  <a:lnTo>
                    <a:pt x="318567" y="136928"/>
                  </a:lnTo>
                  <a:cubicBezTo>
                    <a:pt x="314525" y="60189"/>
                    <a:pt x="251147" y="0"/>
                    <a:pt x="174167" y="0"/>
                  </a:cubicBezTo>
                  <a:cubicBezTo>
                    <a:pt x="97186" y="0"/>
                    <a:pt x="33808" y="60091"/>
                    <a:pt x="29767" y="136928"/>
                  </a:cubicBezTo>
                  <a:lnTo>
                    <a:pt x="29570" y="140179"/>
                  </a:lnTo>
                  <a:lnTo>
                    <a:pt x="25332" y="140179"/>
                  </a:lnTo>
                  <a:cubicBezTo>
                    <a:pt x="11335" y="140179"/>
                    <a:pt x="0" y="151508"/>
                    <a:pt x="0" y="165496"/>
                  </a:cubicBezTo>
                  <a:lnTo>
                    <a:pt x="0" y="213371"/>
                  </a:lnTo>
                  <a:cubicBezTo>
                    <a:pt x="0" y="227360"/>
                    <a:pt x="11335" y="238688"/>
                    <a:pt x="25332" y="238688"/>
                  </a:cubicBezTo>
                  <a:lnTo>
                    <a:pt x="56676" y="238688"/>
                  </a:lnTo>
                  <a:cubicBezTo>
                    <a:pt x="59041" y="238688"/>
                    <a:pt x="61013" y="236718"/>
                    <a:pt x="61013" y="234354"/>
                  </a:cubicBezTo>
                  <a:lnTo>
                    <a:pt x="61013" y="144513"/>
                  </a:lnTo>
                  <a:cubicBezTo>
                    <a:pt x="61013" y="142149"/>
                    <a:pt x="59041" y="140179"/>
                    <a:pt x="56676" y="140179"/>
                  </a:cubicBezTo>
                  <a:lnTo>
                    <a:pt x="38342" y="140179"/>
                  </a:lnTo>
                  <a:lnTo>
                    <a:pt x="38540" y="136534"/>
                  </a:lnTo>
                  <a:cubicBezTo>
                    <a:pt x="42778" y="64918"/>
                    <a:pt x="102312" y="8767"/>
                    <a:pt x="174167" y="8767"/>
                  </a:cubicBezTo>
                  <a:cubicBezTo>
                    <a:pt x="246022" y="8767"/>
                    <a:pt x="305556" y="64918"/>
                    <a:pt x="309794" y="136534"/>
                  </a:cubicBezTo>
                  <a:lnTo>
                    <a:pt x="309992" y="140179"/>
                  </a:lnTo>
                  <a:lnTo>
                    <a:pt x="291658" y="140179"/>
                  </a:lnTo>
                  <a:cubicBezTo>
                    <a:pt x="289292" y="140179"/>
                    <a:pt x="287321" y="142149"/>
                    <a:pt x="287321" y="144513"/>
                  </a:cubicBezTo>
                  <a:lnTo>
                    <a:pt x="287321" y="234354"/>
                  </a:lnTo>
                  <a:cubicBezTo>
                    <a:pt x="287321" y="236718"/>
                    <a:pt x="289292" y="238688"/>
                    <a:pt x="291658" y="238688"/>
                  </a:cubicBezTo>
                  <a:lnTo>
                    <a:pt x="309992" y="238688"/>
                  </a:lnTo>
                  <a:lnTo>
                    <a:pt x="309597" y="242432"/>
                  </a:lnTo>
                  <a:cubicBezTo>
                    <a:pt x="305655" y="278979"/>
                    <a:pt x="274902" y="307941"/>
                    <a:pt x="238136" y="309812"/>
                  </a:cubicBezTo>
                  <a:lnTo>
                    <a:pt x="235574" y="309812"/>
                  </a:lnTo>
                  <a:cubicBezTo>
                    <a:pt x="235574" y="309812"/>
                    <a:pt x="234687" y="307546"/>
                    <a:pt x="234687" y="307546"/>
                  </a:cubicBezTo>
                  <a:cubicBezTo>
                    <a:pt x="231828" y="299567"/>
                    <a:pt x="224140" y="294149"/>
                    <a:pt x="215762" y="294149"/>
                  </a:cubicBezTo>
                  <a:lnTo>
                    <a:pt x="184122" y="294149"/>
                  </a:lnTo>
                  <a:cubicBezTo>
                    <a:pt x="172984" y="294149"/>
                    <a:pt x="163916" y="303212"/>
                    <a:pt x="163916" y="314344"/>
                  </a:cubicBezTo>
                  <a:cubicBezTo>
                    <a:pt x="163916" y="325475"/>
                    <a:pt x="172984" y="334538"/>
                    <a:pt x="184122" y="334538"/>
                  </a:cubicBezTo>
                </a:path>
              </a:pathLst>
            </a:custGeom>
            <a:solidFill>
              <a:schemeClr val="accent1"/>
            </a:solidFill>
            <a:ln w="9853"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BA7D7E9C-767B-647E-80E6-BA6D2ACE9D1C}"/>
              </a:ext>
            </a:extLst>
          </p:cNvPr>
          <p:cNvGrpSpPr/>
          <p:nvPr/>
        </p:nvGrpSpPr>
        <p:grpSpPr>
          <a:xfrm>
            <a:off x="7088505" y="3313458"/>
            <a:ext cx="765134" cy="765134"/>
            <a:chOff x="5642448" y="4340437"/>
            <a:chExt cx="765134" cy="765134"/>
          </a:xfrm>
        </p:grpSpPr>
        <p:sp>
          <p:nvSpPr>
            <p:cNvPr id="30" name="Oval 29">
              <a:extLst>
                <a:ext uri="{FF2B5EF4-FFF2-40B4-BE49-F238E27FC236}">
                  <a16:creationId xmlns:a16="http://schemas.microsoft.com/office/drawing/2014/main" id="{9B4A868A-6B85-D5A7-DC63-8299CAC1731B}"/>
                </a:ext>
              </a:extLst>
            </p:cNvPr>
            <p:cNvSpPr>
              <a:spLocks/>
            </p:cNvSpPr>
            <p:nvPr/>
          </p:nvSpPr>
          <p:spPr>
            <a:xfrm>
              <a:off x="5642448" y="4340437"/>
              <a:ext cx="765134" cy="7651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a:extLst>
                <a:ext uri="{FF2B5EF4-FFF2-40B4-BE49-F238E27FC236}">
                  <a16:creationId xmlns:a16="http://schemas.microsoft.com/office/drawing/2014/main" id="{BE73BB68-5755-3176-926E-88CAD939D8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6415" y="4494404"/>
              <a:ext cx="457200" cy="457200"/>
            </a:xfrm>
            <a:prstGeom prst="rect">
              <a:avLst/>
            </a:prstGeom>
          </p:spPr>
        </p:pic>
      </p:grpSp>
      <p:pic>
        <p:nvPicPr>
          <p:cNvPr id="23" name="Picture 22">
            <a:extLst>
              <a:ext uri="{FF2B5EF4-FFF2-40B4-BE49-F238E27FC236}">
                <a16:creationId xmlns:a16="http://schemas.microsoft.com/office/drawing/2014/main" id="{A631EB9F-2C23-003C-FFF3-2D2165AA68ED}"/>
              </a:ext>
            </a:extLst>
          </p:cNvPr>
          <p:cNvPicPr>
            <a:picLocks noChangeAspect="1"/>
          </p:cNvPicPr>
          <p:nvPr/>
        </p:nvPicPr>
        <p:blipFill>
          <a:blip r:embed="rId8"/>
          <a:stretch>
            <a:fillRect/>
          </a:stretch>
        </p:blipFill>
        <p:spPr>
          <a:xfrm>
            <a:off x="7121551" y="5935025"/>
            <a:ext cx="1781099" cy="637553"/>
          </a:xfrm>
          <a:prstGeom prst="rect">
            <a:avLst/>
          </a:prstGeom>
        </p:spPr>
      </p:pic>
    </p:spTree>
    <p:extLst>
      <p:ext uri="{BB962C8B-B14F-4D97-AF65-F5344CB8AC3E}">
        <p14:creationId xmlns:p14="http://schemas.microsoft.com/office/powerpoint/2010/main" val="293066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C40C55-1D21-771C-89BE-D8906604D352}"/>
              </a:ext>
            </a:extLst>
          </p:cNvPr>
          <p:cNvSpPr/>
          <p:nvPr/>
        </p:nvSpPr>
        <p:spPr>
          <a:xfrm>
            <a:off x="0" y="0"/>
            <a:ext cx="6832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at a table looking at her phone&#10;&#10;Description automatically generated">
            <a:extLst>
              <a:ext uri="{FF2B5EF4-FFF2-40B4-BE49-F238E27FC236}">
                <a16:creationId xmlns:a16="http://schemas.microsoft.com/office/drawing/2014/main" id="{523BE9E0-5CF4-6ACF-2DAD-33DE38482A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6111460" y="0"/>
            <a:ext cx="6080539" cy="6858000"/>
          </a:xfrm>
          <a:prstGeom prst="rect">
            <a:avLst/>
          </a:prstGeom>
        </p:spPr>
      </p:pic>
      <p:sp>
        <p:nvSpPr>
          <p:cNvPr id="3" name="Title 2">
            <a:extLst>
              <a:ext uri="{FF2B5EF4-FFF2-40B4-BE49-F238E27FC236}">
                <a16:creationId xmlns:a16="http://schemas.microsoft.com/office/drawing/2014/main" id="{F1D1D175-384A-890D-1859-987DF518C566}"/>
              </a:ext>
            </a:extLst>
          </p:cNvPr>
          <p:cNvSpPr>
            <a:spLocks noGrp="1"/>
          </p:cNvSpPr>
          <p:nvPr>
            <p:ph type="title"/>
          </p:nvPr>
        </p:nvSpPr>
        <p:spPr>
          <a:xfrm>
            <a:off x="457200" y="384048"/>
            <a:ext cx="5623341" cy="822960"/>
          </a:xfrm>
        </p:spPr>
        <p:txBody>
          <a:bodyPr/>
          <a:lstStyle/>
          <a:p>
            <a:r>
              <a:rPr lang="en-US" dirty="0">
                <a:solidFill>
                  <a:schemeClr val="bg1"/>
                </a:solidFill>
              </a:rPr>
              <a:t>Support when and where you need it, 24/7</a:t>
            </a:r>
          </a:p>
        </p:txBody>
      </p:sp>
      <p:sp>
        <p:nvSpPr>
          <p:cNvPr id="4" name="Text Placeholder 3">
            <a:extLst>
              <a:ext uri="{FF2B5EF4-FFF2-40B4-BE49-F238E27FC236}">
                <a16:creationId xmlns:a16="http://schemas.microsoft.com/office/drawing/2014/main" id="{D2696F35-2611-DEB4-72EB-213692DBDB08}"/>
              </a:ext>
            </a:extLst>
          </p:cNvPr>
          <p:cNvSpPr>
            <a:spLocks noGrp="1"/>
          </p:cNvSpPr>
          <p:nvPr>
            <p:ph type="body" sz="quarter" idx="10"/>
          </p:nvPr>
        </p:nvSpPr>
        <p:spPr>
          <a:xfrm>
            <a:off x="457201" y="1562100"/>
            <a:ext cx="5295899" cy="4445000"/>
          </a:xfrm>
        </p:spPr>
        <p:txBody>
          <a:bodyPr/>
          <a:lstStyle/>
          <a:p>
            <a:pPr lvl="0"/>
            <a:r>
              <a:rPr lang="en-US" sz="1800" b="1" dirty="0">
                <a:solidFill>
                  <a:schemeClr val="bg1"/>
                </a:solidFill>
                <a:latin typeface="Elevance Sans Semibold" pitchFamily="2" charset="77"/>
              </a:rPr>
              <a:t>The WIN mobile app lets members:</a:t>
            </a:r>
          </a:p>
          <a:p>
            <a:pPr marL="342900" lvl="0" indent="-342900">
              <a:buFont typeface="Arial" panose="020B0604020202020204" pitchFamily="34" charset="0"/>
              <a:buChar char="•"/>
            </a:pPr>
            <a:r>
              <a:rPr lang="en-US" sz="1800" dirty="0">
                <a:solidFill>
                  <a:schemeClr val="bg1"/>
                </a:solidFill>
                <a:latin typeface="+mn-lt"/>
              </a:rPr>
              <a:t>Communicate with a WIN Nurse </a:t>
            </a:r>
            <a:br>
              <a:rPr lang="en-US" sz="1800" dirty="0">
                <a:solidFill>
                  <a:schemeClr val="bg1"/>
                </a:solidFill>
                <a:latin typeface="+mn-lt"/>
              </a:rPr>
            </a:br>
            <a:r>
              <a:rPr lang="en-US" sz="1800" dirty="0">
                <a:solidFill>
                  <a:schemeClr val="bg1"/>
                </a:solidFill>
                <a:latin typeface="+mn-lt"/>
              </a:rPr>
              <a:t>Care Manager by phone, video, </a:t>
            </a:r>
            <a:br>
              <a:rPr lang="en-US" sz="1800" dirty="0">
                <a:solidFill>
                  <a:schemeClr val="bg1"/>
                </a:solidFill>
                <a:latin typeface="+mn-lt"/>
              </a:rPr>
            </a:br>
            <a:r>
              <a:rPr lang="en-US" sz="1800" dirty="0">
                <a:solidFill>
                  <a:schemeClr val="bg1"/>
                </a:solidFill>
                <a:latin typeface="+mn-lt"/>
              </a:rPr>
              <a:t>email, or mobile messaging.</a:t>
            </a:r>
          </a:p>
          <a:p>
            <a:pPr marL="342900" lvl="0" indent="-342900">
              <a:buFont typeface="Arial" panose="020B0604020202020204" pitchFamily="34" charset="0"/>
              <a:buChar char="•"/>
            </a:pPr>
            <a:r>
              <a:rPr lang="en-US" sz="1800" dirty="0">
                <a:solidFill>
                  <a:schemeClr val="bg1"/>
                </a:solidFill>
                <a:latin typeface="+mn-lt"/>
              </a:rPr>
              <a:t>Privately track multiple </a:t>
            </a:r>
            <a:br>
              <a:rPr lang="en-US" sz="1800" dirty="0">
                <a:solidFill>
                  <a:schemeClr val="bg1"/>
                </a:solidFill>
                <a:latin typeface="+mn-lt"/>
              </a:rPr>
            </a:br>
            <a:r>
              <a:rPr lang="en-US" sz="1800" dirty="0">
                <a:solidFill>
                  <a:schemeClr val="bg1"/>
                </a:solidFill>
                <a:latin typeface="+mn-lt"/>
              </a:rPr>
              <a:t>fertility-related activities.</a:t>
            </a:r>
          </a:p>
          <a:p>
            <a:pPr marL="342900" lvl="0" indent="-342900">
              <a:buFont typeface="Arial" panose="020B0604020202020204" pitchFamily="34" charset="0"/>
              <a:buChar char="•"/>
            </a:pPr>
            <a:r>
              <a:rPr lang="en-US" sz="1800" dirty="0">
                <a:solidFill>
                  <a:schemeClr val="bg1"/>
                </a:solidFill>
                <a:latin typeface="+mn-lt"/>
              </a:rPr>
              <a:t>Set calendar reminders for </a:t>
            </a:r>
            <a:br>
              <a:rPr lang="en-US" sz="1800" dirty="0">
                <a:solidFill>
                  <a:schemeClr val="bg1"/>
                </a:solidFill>
                <a:latin typeface="+mn-lt"/>
              </a:rPr>
            </a:br>
            <a:r>
              <a:rPr lang="en-US" sz="1800" dirty="0">
                <a:solidFill>
                  <a:schemeClr val="bg1"/>
                </a:solidFill>
                <a:latin typeface="+mn-lt"/>
              </a:rPr>
              <a:t>appointments, medications, </a:t>
            </a:r>
            <a:br>
              <a:rPr lang="en-US" sz="1800" dirty="0">
                <a:solidFill>
                  <a:schemeClr val="bg1"/>
                </a:solidFill>
                <a:latin typeface="+mn-lt"/>
              </a:rPr>
            </a:br>
            <a:r>
              <a:rPr lang="en-US" sz="1800" dirty="0">
                <a:solidFill>
                  <a:schemeClr val="bg1"/>
                </a:solidFill>
                <a:latin typeface="+mn-lt"/>
              </a:rPr>
              <a:t>and other medical events.</a:t>
            </a:r>
          </a:p>
          <a:p>
            <a:pPr marL="342900" lvl="0" indent="-342900">
              <a:buFont typeface="Arial" panose="020B0604020202020204" pitchFamily="34" charset="0"/>
              <a:buChar char="•"/>
            </a:pPr>
            <a:r>
              <a:rPr lang="en-US" sz="1800" dirty="0">
                <a:solidFill>
                  <a:schemeClr val="bg1"/>
                </a:solidFill>
                <a:latin typeface="+mn-lt"/>
              </a:rPr>
              <a:t>Receive discreet alerts, </a:t>
            </a:r>
            <a:br>
              <a:rPr lang="en-US" sz="1800" dirty="0">
                <a:solidFill>
                  <a:schemeClr val="bg1"/>
                </a:solidFill>
                <a:latin typeface="+mn-lt"/>
              </a:rPr>
            </a:br>
            <a:r>
              <a:rPr lang="en-US" sz="1800" dirty="0">
                <a:solidFill>
                  <a:schemeClr val="bg1"/>
                </a:solidFill>
                <a:latin typeface="+mn-lt"/>
              </a:rPr>
              <a:t>like when ovulation starts.</a:t>
            </a:r>
          </a:p>
          <a:p>
            <a:endParaRPr lang="en-US" sz="1200" dirty="0">
              <a:solidFill>
                <a:schemeClr val="bg1"/>
              </a:solidFill>
            </a:endParaRPr>
          </a:p>
        </p:txBody>
      </p:sp>
      <p:grpSp>
        <p:nvGrpSpPr>
          <p:cNvPr id="15" name="Group 14">
            <a:extLst>
              <a:ext uri="{FF2B5EF4-FFF2-40B4-BE49-F238E27FC236}">
                <a16:creationId xmlns:a16="http://schemas.microsoft.com/office/drawing/2014/main" id="{0FDF79C4-0AC4-0E13-6C51-ABD244EB5D0C}"/>
              </a:ext>
            </a:extLst>
          </p:cNvPr>
          <p:cNvGrpSpPr/>
          <p:nvPr/>
        </p:nvGrpSpPr>
        <p:grpSpPr>
          <a:xfrm>
            <a:off x="4165600" y="2333232"/>
            <a:ext cx="3454400" cy="4524768"/>
            <a:chOff x="4165600" y="2333232"/>
            <a:chExt cx="3454400" cy="4524768"/>
          </a:xfrm>
        </p:grpSpPr>
        <p:pic>
          <p:nvPicPr>
            <p:cNvPr id="13" name="Picture 12" descr="A black cell phone with a white screen&#10;&#10;Description automatically generated">
              <a:extLst>
                <a:ext uri="{FF2B5EF4-FFF2-40B4-BE49-F238E27FC236}">
                  <a16:creationId xmlns:a16="http://schemas.microsoft.com/office/drawing/2014/main" id="{23F1ACD4-503F-358F-94F4-91EC7DC653B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733" b="91300" l="32889" r="65978">
                          <a14:foregroundMark x1="62600" y1="12767" x2="38156" y2="12033"/>
                          <a14:foregroundMark x1="39267" y1="86867" x2="46511" y2="91333"/>
                          <a14:foregroundMark x1="46511" y1="91333" x2="61822" y2="87733"/>
                          <a14:foregroundMark x1="61822" y1="87733" x2="63578" y2="79067"/>
                          <a14:foregroundMark x1="63578" y1="79067" x2="63467" y2="61300"/>
                          <a14:foregroundMark x1="64044" y1="17367" x2="61867" y2="10300"/>
                          <a14:foregroundMark x1="61867" y1="10300" x2="55511" y2="7733"/>
                          <a14:foregroundMark x1="55511" y1="7733" x2="36800" y2="10667"/>
                          <a14:foregroundMark x1="36800" y1="10667" x2="35667" y2="44200"/>
                          <a14:foregroundMark x1="35667" y1="44200" x2="36378" y2="58267"/>
                          <a14:foregroundMark x1="35778" y1="79700" x2="36889" y2="83733"/>
                          <a14:foregroundMark x1="38089" y1="16033" x2="55311" y2="58767"/>
                          <a14:foregroundMark x1="55311" y1="58767" x2="60267" y2="80933"/>
                          <a14:foregroundMark x1="60267" y1="80933" x2="60444" y2="80300"/>
                          <a14:foregroundMark x1="59244" y1="16933" x2="43600" y2="67367"/>
                          <a14:foregroundMark x1="43600" y1="67367" x2="43578" y2="66967"/>
                          <a14:foregroundMark x1="40378" y1="14833" x2="47089" y2="32033"/>
                          <a14:foregroundMark x1="47089" y1="32033" x2="52244" y2="31200"/>
                          <a14:foregroundMark x1="52244" y1="31200" x2="54756" y2="18767"/>
                          <a14:foregroundMark x1="54756" y1="18767" x2="56444" y2="52500"/>
                          <a14:foregroundMark x1="56444" y1="52500" x2="59378" y2="38867"/>
                          <a14:foregroundMark x1="59378" y1="38867" x2="58267" y2="18300"/>
                          <a14:foregroundMark x1="58267" y1="18300" x2="49044" y2="22067"/>
                          <a14:foregroundMark x1="49044" y1="22067" x2="39889" y2="50767"/>
                          <a14:foregroundMark x1="39889" y1="50767" x2="41311" y2="67400"/>
                          <a14:foregroundMark x1="41311" y1="67400" x2="48933" y2="73933"/>
                          <a14:foregroundMark x1="48933" y1="73933" x2="55311" y2="45767"/>
                          <a14:foregroundMark x1="55311" y1="45767" x2="51622" y2="21667"/>
                          <a14:foregroundMark x1="51622" y1="21667" x2="44422" y2="20633"/>
                          <a14:foregroundMark x1="44422" y1="20633" x2="39178" y2="23267"/>
                          <a14:foregroundMark x1="39178" y1="23267" x2="46911" y2="15333"/>
                          <a14:foregroundMark x1="46911" y1="15333" x2="54044" y2="16333"/>
                          <a14:foregroundMark x1="54044" y1="16333" x2="61200" y2="47267"/>
                          <a14:foregroundMark x1="61200" y1="47267" x2="61689" y2="57533"/>
                          <a14:foregroundMark x1="61689" y1="57533" x2="61444" y2="59333"/>
                          <a14:foregroundMark x1="53067" y1="57067" x2="40244" y2="62000"/>
                          <a14:foregroundMark x1="40244" y1="62000" x2="40089" y2="71867"/>
                          <a14:foregroundMark x1="40089" y1="71867" x2="44889" y2="79600"/>
                          <a14:foregroundMark x1="44889" y1="79600" x2="57244" y2="80133"/>
                          <a14:foregroundMark x1="57244" y1="80133" x2="56289" y2="71433"/>
                          <a14:foregroundMark x1="56289" y1="71433" x2="40622" y2="66933"/>
                          <a14:foregroundMark x1="40622" y1="66933" x2="40089" y2="76000"/>
                          <a14:foregroundMark x1="40089" y1="76000" x2="46356" y2="80367"/>
                          <a14:foregroundMark x1="46356" y1="80367" x2="55622" y2="78567"/>
                          <a14:foregroundMark x1="55622" y1="78567" x2="57156" y2="75367"/>
                        </a14:backgroundRemoval>
                      </a14:imgEffect>
                    </a14:imgLayer>
                  </a14:imgProps>
                </a:ext>
                <a:ext uri="{28A0092B-C50C-407E-A947-70E740481C1C}">
                  <a14:useLocalDpi xmlns:a14="http://schemas.microsoft.com/office/drawing/2010/main"/>
                </a:ext>
              </a:extLst>
            </a:blip>
            <a:srcRect l="28766" r="29877" b="18740"/>
            <a:stretch/>
          </p:blipFill>
          <p:spPr>
            <a:xfrm>
              <a:off x="4165600" y="2333232"/>
              <a:ext cx="3454400" cy="4524768"/>
            </a:xfrm>
            <a:prstGeom prst="rect">
              <a:avLst/>
            </a:prstGeom>
          </p:spPr>
        </p:pic>
        <p:pic>
          <p:nvPicPr>
            <p:cNvPr id="14" name="Picture 13" descr="Calendar&#10;&#10;Description automatically generated">
              <a:extLst>
                <a:ext uri="{FF2B5EF4-FFF2-40B4-BE49-F238E27FC236}">
                  <a16:creationId xmlns:a16="http://schemas.microsoft.com/office/drawing/2014/main" id="{52724E98-7751-AA5A-7CF8-17F106E9928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55408" y="3201585"/>
              <a:ext cx="2183567" cy="3589347"/>
            </a:xfrm>
            <a:prstGeom prst="rect">
              <a:avLst/>
            </a:prstGeom>
          </p:spPr>
        </p:pic>
      </p:grpSp>
    </p:spTree>
    <p:extLst>
      <p:ext uri="{BB962C8B-B14F-4D97-AF65-F5344CB8AC3E}">
        <p14:creationId xmlns:p14="http://schemas.microsoft.com/office/powerpoint/2010/main" val="318348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858605-8F42-DB19-55A5-829022712CAF}"/>
              </a:ext>
            </a:extLst>
          </p:cNvPr>
          <p:cNvSpPr>
            <a:spLocks noGrp="1"/>
          </p:cNvSpPr>
          <p:nvPr>
            <p:ph type="body" sz="quarter" idx="10"/>
          </p:nvPr>
        </p:nvSpPr>
        <p:spPr>
          <a:xfrm>
            <a:off x="2852058" y="2446976"/>
            <a:ext cx="5290456" cy="4313052"/>
          </a:xfrm>
        </p:spPr>
        <p:txBody>
          <a:bodyPr/>
          <a:lstStyle/>
          <a:p>
            <a:r>
              <a:rPr lang="en-US" dirty="0"/>
              <a:t>Includes:</a:t>
            </a:r>
          </a:p>
          <a:p>
            <a:pPr marL="342900" indent="-342900">
              <a:buFont typeface="Arial" panose="020B0604020202020204" pitchFamily="34" charset="0"/>
              <a:buChar char="•"/>
            </a:pPr>
            <a:r>
              <a:rPr lang="en-US" dirty="0"/>
              <a:t>A </a:t>
            </a:r>
            <a:r>
              <a:rPr lang="en-US" b="1" dirty="0"/>
              <a:t>dedicated </a:t>
            </a:r>
            <a:r>
              <a:rPr lang="en-US" dirty="0"/>
              <a:t>care team</a:t>
            </a:r>
          </a:p>
          <a:p>
            <a:pPr marL="342900" indent="-342900">
              <a:buFont typeface="Arial" panose="020B0604020202020204" pitchFamily="34" charset="0"/>
              <a:buChar char="•"/>
            </a:pPr>
            <a:r>
              <a:rPr lang="en-US" b="1" dirty="0"/>
              <a:t>Customized </a:t>
            </a:r>
            <a:r>
              <a:rPr lang="en-US" dirty="0"/>
              <a:t>and guided exercises with </a:t>
            </a:r>
            <a:r>
              <a:rPr lang="en-US" b="1" dirty="0"/>
              <a:t>motion tracking </a:t>
            </a:r>
            <a:r>
              <a:rPr lang="en-US" dirty="0"/>
              <a:t>for real-time feedback</a:t>
            </a:r>
          </a:p>
          <a:p>
            <a:pPr marL="342900" indent="-342900">
              <a:buFont typeface="Arial" panose="020B0604020202020204" pitchFamily="34" charset="0"/>
              <a:buChar char="•"/>
            </a:pPr>
            <a:r>
              <a:rPr lang="en-US" b="1" dirty="0"/>
              <a:t>Enso </a:t>
            </a:r>
            <a:r>
              <a:rPr lang="en-US" dirty="0"/>
              <a:t>is a non-addictive, and non-invasive small, lightweight device that helps members with pain get needed relief.</a:t>
            </a:r>
          </a:p>
          <a:p>
            <a:pPr marL="342900" indent="-342900">
              <a:buFont typeface="Arial" panose="020B0604020202020204" pitchFamily="34" charset="0"/>
              <a:buChar char="•"/>
            </a:pPr>
            <a:r>
              <a:rPr lang="en-US" dirty="0"/>
              <a:t>Women’s </a:t>
            </a:r>
            <a:r>
              <a:rPr lang="en-US" b="1" dirty="0"/>
              <a:t>pelvic floor therapy</a:t>
            </a:r>
          </a:p>
          <a:p>
            <a:pPr marL="342900" indent="-342900">
              <a:buFont typeface="Arial" panose="020B0604020202020204" pitchFamily="34" charset="0"/>
              <a:buChar char="•"/>
            </a:pPr>
            <a:r>
              <a:rPr lang="en-US" dirty="0">
                <a:hlinkClick r:id="rId3"/>
              </a:rPr>
              <a:t>Hinge Health Overview</a:t>
            </a:r>
            <a:endParaRPr lang="en-US" b="1" dirty="0"/>
          </a:p>
        </p:txBody>
      </p:sp>
      <p:pic>
        <p:nvPicPr>
          <p:cNvPr id="7" name="Picture 6">
            <a:extLst>
              <a:ext uri="{FF2B5EF4-FFF2-40B4-BE49-F238E27FC236}">
                <a16:creationId xmlns:a16="http://schemas.microsoft.com/office/drawing/2014/main" id="{01343D79-7828-586D-8AB5-3300A02449DD}"/>
              </a:ext>
            </a:extLst>
          </p:cNvPr>
          <p:cNvPicPr>
            <a:picLocks noChangeAspect="1"/>
          </p:cNvPicPr>
          <p:nvPr/>
        </p:nvPicPr>
        <p:blipFill>
          <a:blip r:embed="rId4"/>
          <a:stretch>
            <a:fillRect/>
          </a:stretch>
        </p:blipFill>
        <p:spPr>
          <a:xfrm>
            <a:off x="413657" y="219299"/>
            <a:ext cx="2751012" cy="1110804"/>
          </a:xfrm>
          <a:prstGeom prst="rect">
            <a:avLst/>
          </a:prstGeom>
        </p:spPr>
      </p:pic>
      <p:pic>
        <p:nvPicPr>
          <p:cNvPr id="9" name="Picture 8">
            <a:extLst>
              <a:ext uri="{FF2B5EF4-FFF2-40B4-BE49-F238E27FC236}">
                <a16:creationId xmlns:a16="http://schemas.microsoft.com/office/drawing/2014/main" id="{D921E3DC-73A1-ECF6-E527-69D5C8D7DAC6}"/>
              </a:ext>
            </a:extLst>
          </p:cNvPr>
          <p:cNvPicPr>
            <a:picLocks noChangeAspect="1"/>
          </p:cNvPicPr>
          <p:nvPr/>
        </p:nvPicPr>
        <p:blipFill>
          <a:blip r:embed="rId5"/>
          <a:stretch>
            <a:fillRect/>
          </a:stretch>
        </p:blipFill>
        <p:spPr>
          <a:xfrm>
            <a:off x="780434" y="2509571"/>
            <a:ext cx="1661304" cy="3368332"/>
          </a:xfrm>
          <a:prstGeom prst="rect">
            <a:avLst/>
          </a:prstGeom>
        </p:spPr>
      </p:pic>
      <p:sp>
        <p:nvSpPr>
          <p:cNvPr id="10" name="TextBox 9">
            <a:extLst>
              <a:ext uri="{FF2B5EF4-FFF2-40B4-BE49-F238E27FC236}">
                <a16:creationId xmlns:a16="http://schemas.microsoft.com/office/drawing/2014/main" id="{54949378-962A-7895-D15D-6E4888246F7C}"/>
              </a:ext>
            </a:extLst>
          </p:cNvPr>
          <p:cNvSpPr txBox="1"/>
          <p:nvPr/>
        </p:nvSpPr>
        <p:spPr>
          <a:xfrm>
            <a:off x="780434" y="1467730"/>
            <a:ext cx="8599714" cy="1077218"/>
          </a:xfrm>
          <a:prstGeom prst="rect">
            <a:avLst/>
          </a:prstGeom>
          <a:noFill/>
        </p:spPr>
        <p:txBody>
          <a:bodyPr wrap="square" lIns="0" tIns="0" rIns="0" bIns="0" rtlCol="0">
            <a:spAutoFit/>
          </a:bodyPr>
          <a:lstStyle/>
          <a:p>
            <a:r>
              <a:rPr lang="en-US" sz="2600" dirty="0">
                <a:solidFill>
                  <a:srgbClr val="246A2C"/>
                </a:solidFill>
                <a:latin typeface="+mj-lt"/>
              </a:rPr>
              <a:t>Hinge Health is the leading digital musculoskeletal clinic.</a:t>
            </a:r>
          </a:p>
          <a:p>
            <a:r>
              <a:rPr lang="en-US" sz="2600" dirty="0">
                <a:solidFill>
                  <a:srgbClr val="246A2C"/>
                </a:solidFill>
                <a:latin typeface="+mj-lt"/>
              </a:rPr>
              <a:t>Reduce pain!</a:t>
            </a:r>
          </a:p>
          <a:p>
            <a:pPr algn="l"/>
            <a:endParaRPr lang="en-US" dirty="0">
              <a:solidFill>
                <a:schemeClr val="tx2"/>
              </a:solidFill>
            </a:endParaRPr>
          </a:p>
        </p:txBody>
      </p:sp>
      <p:pic>
        <p:nvPicPr>
          <p:cNvPr id="1026" name="Picture 2" descr="Enso Safety and Effectiveness: What to Know">
            <a:extLst>
              <a:ext uri="{FF2B5EF4-FFF2-40B4-BE49-F238E27FC236}">
                <a16:creationId xmlns:a16="http://schemas.microsoft.com/office/drawing/2014/main" id="{1729A623-72D6-5476-D89F-12754AD5E1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2834" y="2509571"/>
            <a:ext cx="3016525" cy="337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897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266778-13A9-E285-8546-D6255E2BC552}"/>
              </a:ext>
            </a:extLst>
          </p:cNvPr>
          <p:cNvSpPr>
            <a:spLocks noGrp="1"/>
          </p:cNvSpPr>
          <p:nvPr>
            <p:ph type="title"/>
          </p:nvPr>
        </p:nvSpPr>
        <p:spPr/>
        <p:txBody>
          <a:bodyPr/>
          <a:lstStyle/>
          <a:p>
            <a:r>
              <a:rPr lang="en-US" dirty="0"/>
              <a:t>Mental Health Resources</a:t>
            </a:r>
          </a:p>
        </p:txBody>
      </p:sp>
      <p:sp>
        <p:nvSpPr>
          <p:cNvPr id="4" name="Text Placeholder 3">
            <a:extLst>
              <a:ext uri="{FF2B5EF4-FFF2-40B4-BE49-F238E27FC236}">
                <a16:creationId xmlns:a16="http://schemas.microsoft.com/office/drawing/2014/main" id="{8AC28AD1-1670-7AAD-1FC5-0B7C6C0FA734}"/>
              </a:ext>
            </a:extLst>
          </p:cNvPr>
          <p:cNvSpPr>
            <a:spLocks noGrp="1"/>
          </p:cNvSpPr>
          <p:nvPr>
            <p:ph type="body" sz="quarter" idx="10"/>
          </p:nvPr>
        </p:nvSpPr>
        <p:spPr>
          <a:xfrm>
            <a:off x="566417" y="1019196"/>
            <a:ext cx="5285744" cy="4700815"/>
          </a:xfrm>
        </p:spPr>
        <p:txBody>
          <a:bodyPr/>
          <a:lstStyle/>
          <a:p>
            <a:pPr marL="342900" indent="-342900">
              <a:buFont typeface="Arial" panose="020B0604020202020204" pitchFamily="34" charset="0"/>
              <a:buChar char="•"/>
            </a:pPr>
            <a:r>
              <a:rPr lang="en-US" dirty="0">
                <a:solidFill>
                  <a:srgbClr val="000000"/>
                </a:solidFill>
                <a:latin typeface="+mn-lt"/>
              </a:rPr>
              <a:t>24/7 Dedicated Substance Use Disorder Inbound Support team</a:t>
            </a:r>
          </a:p>
          <a:p>
            <a:pPr marL="342900" indent="-342900">
              <a:buFont typeface="Arial" panose="020B0604020202020204" pitchFamily="34" charset="0"/>
              <a:buChar char="•"/>
            </a:pPr>
            <a:r>
              <a:rPr lang="en-US" dirty="0">
                <a:solidFill>
                  <a:srgbClr val="000000"/>
                </a:solidFill>
                <a:latin typeface="+mn-lt"/>
              </a:rPr>
              <a:t>Online Knowledge Hub</a:t>
            </a:r>
          </a:p>
          <a:p>
            <a:pPr marL="342900" indent="-342900">
              <a:buFont typeface="Arial" panose="020B0604020202020204" pitchFamily="34" charset="0"/>
              <a:buChar char="•"/>
            </a:pPr>
            <a:r>
              <a:rPr lang="en-US">
                <a:solidFill>
                  <a:srgbClr val="000000"/>
                </a:solidFill>
                <a:latin typeface="+mn-lt"/>
              </a:rPr>
              <a:t>Suicide </a:t>
            </a:r>
            <a:r>
              <a:rPr lang="en-US" dirty="0">
                <a:solidFill>
                  <a:srgbClr val="000000"/>
                </a:solidFill>
                <a:latin typeface="+mn-lt"/>
              </a:rPr>
              <a:t>prevention and intervention</a:t>
            </a:r>
          </a:p>
          <a:p>
            <a:pPr marL="342900" indent="-342900">
              <a:buFont typeface="Arial" panose="020B0604020202020204" pitchFamily="34" charset="0"/>
              <a:buChar char="•"/>
            </a:pPr>
            <a:r>
              <a:rPr lang="en-US" dirty="0">
                <a:solidFill>
                  <a:srgbClr val="000000"/>
                </a:solidFill>
                <a:latin typeface="+mn-lt"/>
              </a:rPr>
              <a:t>Emerging risk care coordination</a:t>
            </a:r>
          </a:p>
          <a:p>
            <a:pPr marL="342900" indent="-342900">
              <a:buFont typeface="Arial" panose="020B0604020202020204" pitchFamily="34" charset="0"/>
              <a:buChar char="•"/>
            </a:pPr>
            <a:r>
              <a:rPr lang="en-US" dirty="0">
                <a:hlinkClick r:id="rId3"/>
              </a:rPr>
              <a:t>Emotional Wellbeing Resource</a:t>
            </a:r>
            <a:endParaRPr lang="en-US" dirty="0">
              <a:solidFill>
                <a:srgbClr val="000000"/>
              </a:solidFill>
              <a:latin typeface="+mn-lt"/>
            </a:endParaRPr>
          </a:p>
          <a:p>
            <a:pPr marL="342900" indent="-342900" fontAlgn="base">
              <a:buFont typeface="Arial" panose="020B0604020202020204" pitchFamily="34" charset="0"/>
              <a:buChar char="•"/>
            </a:pPr>
            <a:r>
              <a:rPr lang="en-US" dirty="0">
                <a:solidFill>
                  <a:srgbClr val="000000"/>
                </a:solidFill>
                <a:latin typeface="+mn-lt"/>
              </a:rPr>
              <a:t>Case Management programs</a:t>
            </a:r>
          </a:p>
          <a:p>
            <a:pPr lvl="4" fontAlgn="base">
              <a:spcBef>
                <a:spcPts val="0"/>
              </a:spcBef>
              <a:buFontTx/>
              <a:buChar char="-"/>
            </a:pPr>
            <a:r>
              <a:rPr lang="en-US" sz="1800" dirty="0">
                <a:solidFill>
                  <a:srgbClr val="000000"/>
                </a:solidFill>
              </a:rPr>
              <a:t>Child and adolescent</a:t>
            </a:r>
          </a:p>
          <a:p>
            <a:pPr lvl="4" fontAlgn="base">
              <a:spcBef>
                <a:spcPts val="0"/>
              </a:spcBef>
              <a:buFontTx/>
              <a:buChar char="-"/>
            </a:pPr>
            <a:r>
              <a:rPr lang="en-US" sz="1800" dirty="0">
                <a:solidFill>
                  <a:srgbClr val="000000"/>
                </a:solidFill>
              </a:rPr>
              <a:t>Eating disorder</a:t>
            </a:r>
          </a:p>
          <a:p>
            <a:pPr lvl="4" fontAlgn="base">
              <a:spcBef>
                <a:spcPts val="0"/>
              </a:spcBef>
              <a:buFontTx/>
              <a:buChar char="-"/>
            </a:pPr>
            <a:r>
              <a:rPr lang="en-US" sz="1800" dirty="0">
                <a:solidFill>
                  <a:srgbClr val="000000"/>
                </a:solidFill>
              </a:rPr>
              <a:t>Autism spectrum disorder</a:t>
            </a:r>
          </a:p>
          <a:p>
            <a:pPr lvl="4" fontAlgn="base">
              <a:spcBef>
                <a:spcPts val="0"/>
              </a:spcBef>
              <a:buFontTx/>
              <a:buChar char="-"/>
            </a:pPr>
            <a:r>
              <a:rPr lang="en-US" sz="1800" dirty="0">
                <a:solidFill>
                  <a:srgbClr val="000000"/>
                </a:solidFill>
              </a:rPr>
              <a:t>Complex care</a:t>
            </a:r>
          </a:p>
          <a:p>
            <a:pPr lvl="4" fontAlgn="base">
              <a:spcBef>
                <a:spcPts val="0"/>
              </a:spcBef>
              <a:buFontTx/>
              <a:buChar char="-"/>
            </a:pPr>
            <a:r>
              <a:rPr lang="en-US" sz="1800" dirty="0">
                <a:solidFill>
                  <a:srgbClr val="000000"/>
                </a:solidFill>
              </a:rPr>
              <a:t>Post-discharge planning</a:t>
            </a:r>
          </a:p>
          <a:p>
            <a:pPr marL="457200" lvl="4" indent="0" fontAlgn="base">
              <a:spcBef>
                <a:spcPts val="0"/>
              </a:spcBef>
              <a:buNone/>
            </a:pPr>
            <a:endParaRPr lang="en-US" dirty="0">
              <a:solidFill>
                <a:srgbClr val="000000"/>
              </a:solidFill>
            </a:endParaRPr>
          </a:p>
          <a:p>
            <a:endParaRPr lang="en-US" dirty="0">
              <a:solidFill>
                <a:srgbClr val="000000"/>
              </a:solidFill>
              <a:latin typeface="+mn-lt"/>
            </a:endParaRPr>
          </a:p>
          <a:p>
            <a:endParaRPr lang="en-US" sz="1400" dirty="0">
              <a:solidFill>
                <a:srgbClr val="000000"/>
              </a:solidFill>
            </a:endParaRPr>
          </a:p>
        </p:txBody>
      </p:sp>
      <p:grpSp>
        <p:nvGrpSpPr>
          <p:cNvPr id="6" name="Group 5">
            <a:extLst>
              <a:ext uri="{FF2B5EF4-FFF2-40B4-BE49-F238E27FC236}">
                <a16:creationId xmlns:a16="http://schemas.microsoft.com/office/drawing/2014/main" id="{7839698D-FC13-EDDD-2CA5-8ADF490AD2CA}"/>
              </a:ext>
            </a:extLst>
          </p:cNvPr>
          <p:cNvGrpSpPr/>
          <p:nvPr/>
        </p:nvGrpSpPr>
        <p:grpSpPr>
          <a:xfrm>
            <a:off x="5962160" y="530443"/>
            <a:ext cx="5806258" cy="5797114"/>
            <a:chOff x="4333905" y="106782"/>
            <a:chExt cx="6529956" cy="6519672"/>
          </a:xfrm>
        </p:grpSpPr>
        <p:grpSp>
          <p:nvGrpSpPr>
            <p:cNvPr id="7" name="Group 6">
              <a:extLst>
                <a:ext uri="{FF2B5EF4-FFF2-40B4-BE49-F238E27FC236}">
                  <a16:creationId xmlns:a16="http://schemas.microsoft.com/office/drawing/2014/main" id="{258D3276-A399-80AB-CE34-A8E882FB89C1}"/>
                </a:ext>
              </a:extLst>
            </p:cNvPr>
            <p:cNvGrpSpPr>
              <a:grpSpLocks/>
            </p:cNvGrpSpPr>
            <p:nvPr/>
          </p:nvGrpSpPr>
          <p:grpSpPr>
            <a:xfrm>
              <a:off x="4333905" y="106782"/>
              <a:ext cx="6529956" cy="6519672"/>
              <a:chOff x="4363722" y="132681"/>
              <a:chExt cx="6529956" cy="6519672"/>
            </a:xfrm>
          </p:grpSpPr>
          <p:sp>
            <p:nvSpPr>
              <p:cNvPr id="59" name="Oval 58">
                <a:extLst>
                  <a:ext uri="{FF2B5EF4-FFF2-40B4-BE49-F238E27FC236}">
                    <a16:creationId xmlns:a16="http://schemas.microsoft.com/office/drawing/2014/main" id="{F559E9C3-AFA1-4265-3661-50287016B196}"/>
                  </a:ext>
                </a:extLst>
              </p:cNvPr>
              <p:cNvSpPr>
                <a:spLocks/>
              </p:cNvSpPr>
              <p:nvPr/>
            </p:nvSpPr>
            <p:spPr>
              <a:xfrm>
                <a:off x="4376060" y="134735"/>
                <a:ext cx="6515564" cy="65155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levance Sans"/>
                  <a:ea typeface="+mn-ea"/>
                  <a:cs typeface="+mn-cs"/>
                </a:endParaRPr>
              </a:p>
            </p:txBody>
          </p:sp>
          <p:sp>
            <p:nvSpPr>
              <p:cNvPr id="60" name="Partial Circle 59">
                <a:extLst>
                  <a:ext uri="{FF2B5EF4-FFF2-40B4-BE49-F238E27FC236}">
                    <a16:creationId xmlns:a16="http://schemas.microsoft.com/office/drawing/2014/main" id="{AF61B168-8637-C53A-EBCD-1AF00EE99714}"/>
                  </a:ext>
                </a:extLst>
              </p:cNvPr>
              <p:cNvSpPr>
                <a:spLocks/>
              </p:cNvSpPr>
              <p:nvPr/>
            </p:nvSpPr>
            <p:spPr>
              <a:xfrm rot="10800000">
                <a:off x="4374006" y="132681"/>
                <a:ext cx="6519672" cy="6519672"/>
              </a:xfrm>
              <a:prstGeom prst="pie">
                <a:avLst>
                  <a:gd name="adj1" fmla="val 2259458"/>
                  <a:gd name="adj2" fmla="val 68777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sp>
            <p:nvSpPr>
              <p:cNvPr id="61" name="Partial Circle 60">
                <a:extLst>
                  <a:ext uri="{FF2B5EF4-FFF2-40B4-BE49-F238E27FC236}">
                    <a16:creationId xmlns:a16="http://schemas.microsoft.com/office/drawing/2014/main" id="{D00F2CB2-21A9-444E-64A6-6C7A04D4AE8F}"/>
                  </a:ext>
                </a:extLst>
              </p:cNvPr>
              <p:cNvSpPr>
                <a:spLocks/>
              </p:cNvSpPr>
              <p:nvPr/>
            </p:nvSpPr>
            <p:spPr>
              <a:xfrm rot="5664247">
                <a:off x="4325905" y="183757"/>
                <a:ext cx="6492584" cy="6414944"/>
              </a:xfrm>
              <a:prstGeom prst="pie">
                <a:avLst>
                  <a:gd name="adj1" fmla="val 2746339"/>
                  <a:gd name="adj2" fmla="val 74158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A3673"/>
                    </a:solidFill>
                    <a:effectLst/>
                    <a:uLnTx/>
                    <a:uFillTx/>
                    <a:latin typeface="Elevance Sans"/>
                    <a:ea typeface="+mn-ea"/>
                    <a:cs typeface="+mn-cs"/>
                  </a:rPr>
                  <a:t>                                  </a:t>
                </a:r>
              </a:p>
            </p:txBody>
          </p:sp>
          <p:sp>
            <p:nvSpPr>
              <p:cNvPr id="62" name="Partial Circle 61">
                <a:extLst>
                  <a:ext uri="{FF2B5EF4-FFF2-40B4-BE49-F238E27FC236}">
                    <a16:creationId xmlns:a16="http://schemas.microsoft.com/office/drawing/2014/main" id="{D3C11608-D92B-D0ED-F363-F119A102D720}"/>
                  </a:ext>
                </a:extLst>
              </p:cNvPr>
              <p:cNvSpPr>
                <a:spLocks/>
              </p:cNvSpPr>
              <p:nvPr/>
            </p:nvSpPr>
            <p:spPr>
              <a:xfrm rot="2241785">
                <a:off x="4363722" y="132681"/>
                <a:ext cx="6519672" cy="6519672"/>
              </a:xfrm>
              <a:prstGeom prst="pie">
                <a:avLst>
                  <a:gd name="adj1" fmla="val 1590229"/>
                  <a:gd name="adj2" fmla="val 61887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grpSp>
        <p:sp>
          <p:nvSpPr>
            <p:cNvPr id="8" name="Partial Circle 7">
              <a:extLst>
                <a:ext uri="{FF2B5EF4-FFF2-40B4-BE49-F238E27FC236}">
                  <a16:creationId xmlns:a16="http://schemas.microsoft.com/office/drawing/2014/main" id="{0DF369DD-D75E-D0F0-6F31-74BFCE3F2AC3}"/>
                </a:ext>
              </a:extLst>
            </p:cNvPr>
            <p:cNvSpPr/>
            <p:nvPr/>
          </p:nvSpPr>
          <p:spPr>
            <a:xfrm>
              <a:off x="4993390" y="647699"/>
              <a:ext cx="5387230" cy="5389125"/>
            </a:xfrm>
            <a:prstGeom prst="pie">
              <a:avLst>
                <a:gd name="adj1" fmla="val 3942921"/>
                <a:gd name="adj2" fmla="val 17592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pic>
          <p:nvPicPr>
            <p:cNvPr id="9" name="Picture 8">
              <a:extLst>
                <a:ext uri="{FF2B5EF4-FFF2-40B4-BE49-F238E27FC236}">
                  <a16:creationId xmlns:a16="http://schemas.microsoft.com/office/drawing/2014/main" id="{383E92CC-1321-F5CF-85A5-CC5F2E70FC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754" t="6683" r="-19549" b="7453"/>
            <a:stretch/>
          </p:blipFill>
          <p:spPr>
            <a:xfrm rot="21108835">
              <a:off x="5913509" y="1681356"/>
              <a:ext cx="3367948" cy="3367948"/>
            </a:xfrm>
            <a:prstGeom prst="ellipse">
              <a:avLst/>
            </a:prstGeom>
          </p:spPr>
        </p:pic>
        <p:sp>
          <p:nvSpPr>
            <p:cNvPr id="10" name="Block Arc 9">
              <a:extLst>
                <a:ext uri="{FF2B5EF4-FFF2-40B4-BE49-F238E27FC236}">
                  <a16:creationId xmlns:a16="http://schemas.microsoft.com/office/drawing/2014/main" id="{9F7E41B4-2504-F061-8A1E-53630DF57040}"/>
                </a:ext>
              </a:extLst>
            </p:cNvPr>
            <p:cNvSpPr/>
            <p:nvPr/>
          </p:nvSpPr>
          <p:spPr>
            <a:xfrm rot="1962396">
              <a:off x="6151638" y="1919571"/>
              <a:ext cx="3020175" cy="3012432"/>
            </a:xfrm>
            <a:prstGeom prst="blockArc">
              <a:avLst>
                <a:gd name="adj1" fmla="val 16151754"/>
                <a:gd name="adj2" fmla="val 18182258"/>
                <a:gd name="adj3" fmla="val 54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11" name="Block Arc 10">
              <a:extLst>
                <a:ext uri="{FF2B5EF4-FFF2-40B4-BE49-F238E27FC236}">
                  <a16:creationId xmlns:a16="http://schemas.microsoft.com/office/drawing/2014/main" id="{AA707BB8-CF57-BE89-3C7B-DA3F2DAE3ACE}"/>
                </a:ext>
              </a:extLst>
            </p:cNvPr>
            <p:cNvSpPr/>
            <p:nvPr/>
          </p:nvSpPr>
          <p:spPr>
            <a:xfrm rot="4309376">
              <a:off x="6165698" y="1915912"/>
              <a:ext cx="3020175" cy="3012432"/>
            </a:xfrm>
            <a:prstGeom prst="blockArc">
              <a:avLst>
                <a:gd name="adj1" fmla="val 16151754"/>
                <a:gd name="adj2" fmla="val 18182258"/>
                <a:gd name="adj3" fmla="val 54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12" name="Block Arc 11">
              <a:extLst>
                <a:ext uri="{FF2B5EF4-FFF2-40B4-BE49-F238E27FC236}">
                  <a16:creationId xmlns:a16="http://schemas.microsoft.com/office/drawing/2014/main" id="{14C41C21-D022-9AD8-E687-756BB3722BFC}"/>
                </a:ext>
              </a:extLst>
            </p:cNvPr>
            <p:cNvSpPr/>
            <p:nvPr/>
          </p:nvSpPr>
          <p:spPr>
            <a:xfrm rot="6723663">
              <a:off x="6110570" y="1933832"/>
              <a:ext cx="3020175" cy="3012432"/>
            </a:xfrm>
            <a:prstGeom prst="blockArc">
              <a:avLst>
                <a:gd name="adj1" fmla="val 16151754"/>
                <a:gd name="adj2" fmla="val 18182258"/>
                <a:gd name="adj3" fmla="val 5450"/>
              </a:avLst>
            </a:prstGeom>
            <a:solidFill>
              <a:srgbClr val="E41C38"/>
            </a:solidFill>
            <a:ln>
              <a:solidFill>
                <a:srgbClr val="E41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13" name="TextBox 12">
              <a:extLst>
                <a:ext uri="{FF2B5EF4-FFF2-40B4-BE49-F238E27FC236}">
                  <a16:creationId xmlns:a16="http://schemas.microsoft.com/office/drawing/2014/main" id="{4C2EF81F-CFC8-AF07-E3BC-3E9C335AA4F0}"/>
                </a:ext>
              </a:extLst>
            </p:cNvPr>
            <p:cNvSpPr txBox="1"/>
            <p:nvPr/>
          </p:nvSpPr>
          <p:spPr>
            <a:xfrm rot="834377">
              <a:off x="5545791" y="5506775"/>
              <a:ext cx="2871216" cy="772306"/>
            </a:xfrm>
            <a:prstGeom prst="rect">
              <a:avLst/>
            </a:prstGeom>
            <a:noFill/>
          </p:spPr>
          <p:txBody>
            <a:bodyPr wrap="square" lIns="0" tIns="0" rIns="0" bIns="0"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Elevance Sans Semibold" pitchFamily="2" charset="0"/>
                  <a:ea typeface="+mn-ea"/>
                  <a:cs typeface="+mn-cs"/>
                </a:rPr>
                <a:t>High acuity</a:t>
              </a:r>
            </a:p>
          </p:txBody>
        </p:sp>
        <p:sp>
          <p:nvSpPr>
            <p:cNvPr id="14" name="TextBox 13">
              <a:extLst>
                <a:ext uri="{FF2B5EF4-FFF2-40B4-BE49-F238E27FC236}">
                  <a16:creationId xmlns:a16="http://schemas.microsoft.com/office/drawing/2014/main" id="{13E936F1-E223-B733-02CF-426D7C4F8541}"/>
                </a:ext>
              </a:extLst>
            </p:cNvPr>
            <p:cNvSpPr txBox="1"/>
            <p:nvPr/>
          </p:nvSpPr>
          <p:spPr>
            <a:xfrm rot="16200000">
              <a:off x="4027817" y="2525233"/>
              <a:ext cx="3300789" cy="1932320"/>
            </a:xfrm>
            <a:prstGeom prst="rect">
              <a:avLst/>
            </a:prstGeom>
            <a:noFill/>
          </p:spPr>
          <p:txBody>
            <a:bodyPr wrap="square">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Elevance Sans Semibold" pitchFamily="2" charset="0"/>
                  <a:ea typeface="+mn-ea"/>
                  <a:cs typeface="+mn-cs"/>
                </a:rPr>
                <a:t>Moderate acuity</a:t>
              </a:r>
            </a:p>
          </p:txBody>
        </p:sp>
        <p:sp>
          <p:nvSpPr>
            <p:cNvPr id="15" name="TextBox 14">
              <a:extLst>
                <a:ext uri="{FF2B5EF4-FFF2-40B4-BE49-F238E27FC236}">
                  <a16:creationId xmlns:a16="http://schemas.microsoft.com/office/drawing/2014/main" id="{41D8405B-D2A8-82E2-24E7-EDC5D7E85E12}"/>
                </a:ext>
              </a:extLst>
            </p:cNvPr>
            <p:cNvSpPr txBox="1"/>
            <p:nvPr/>
          </p:nvSpPr>
          <p:spPr>
            <a:xfrm rot="20813678">
              <a:off x="5742521" y="485852"/>
              <a:ext cx="2866555" cy="1648367"/>
            </a:xfrm>
            <a:prstGeom prst="rect">
              <a:avLst/>
            </a:prstGeom>
            <a:noFill/>
          </p:spPr>
          <p:txBody>
            <a:bodyPr wrap="square">
              <a:prstTxWarp prst="textArchUp">
                <a:avLst>
                  <a:gd name="adj" fmla="val 1156789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Elevance Sans Semibold" pitchFamily="2" charset="0"/>
                  <a:ea typeface="+mn-ea"/>
                  <a:cs typeface="+mn-cs"/>
                </a:rPr>
                <a:t>Low acuity</a:t>
              </a:r>
              <a:endParaRPr kumimoji="0" lang="en-US" sz="1200" b="0" i="0" u="none" strike="noStrike" kern="1200" cap="none" spc="0" normalizeH="0" baseline="0" noProof="0">
                <a:ln>
                  <a:noFill/>
                </a:ln>
                <a:solidFill>
                  <a:srgbClr val="FFFFFF"/>
                </a:solidFill>
                <a:effectLst/>
                <a:highlight>
                  <a:srgbClr val="FFFF00"/>
                </a:highlight>
                <a:uLnTx/>
                <a:uFillTx/>
                <a:latin typeface="Elevance Sans Semibold" pitchFamily="2" charset="0"/>
                <a:ea typeface="+mn-ea"/>
                <a:cs typeface="+mn-cs"/>
              </a:endParaRPr>
            </a:p>
          </p:txBody>
        </p:sp>
        <p:sp>
          <p:nvSpPr>
            <p:cNvPr id="16" name="TextBox 15">
              <a:extLst>
                <a:ext uri="{FF2B5EF4-FFF2-40B4-BE49-F238E27FC236}">
                  <a16:creationId xmlns:a16="http://schemas.microsoft.com/office/drawing/2014/main" id="{A4CD91C0-9362-E084-D304-99B6C53805C1}"/>
                </a:ext>
              </a:extLst>
            </p:cNvPr>
            <p:cNvSpPr txBox="1"/>
            <p:nvPr/>
          </p:nvSpPr>
          <p:spPr>
            <a:xfrm>
              <a:off x="9277448" y="3722318"/>
              <a:ext cx="1373178" cy="5538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41C38"/>
                  </a:solidFill>
                  <a:effectLst/>
                  <a:uLnTx/>
                  <a:uFillTx/>
                  <a:latin typeface="Elevance Sans Semibold" pitchFamily="2" charset="77"/>
                  <a:ea typeface="+mn-ea"/>
                  <a:cs typeface="+mn-cs"/>
                </a:rPr>
                <a:t>Behavioral Health</a:t>
              </a:r>
            </a:p>
          </p:txBody>
        </p:sp>
        <p:sp>
          <p:nvSpPr>
            <p:cNvPr id="17" name="TextBox 16">
              <a:extLst>
                <a:ext uri="{FF2B5EF4-FFF2-40B4-BE49-F238E27FC236}">
                  <a16:creationId xmlns:a16="http://schemas.microsoft.com/office/drawing/2014/main" id="{79178863-D635-7C3A-C834-01EBAE0281E8}"/>
                </a:ext>
              </a:extLst>
            </p:cNvPr>
            <p:cNvSpPr txBox="1"/>
            <p:nvPr/>
          </p:nvSpPr>
          <p:spPr>
            <a:xfrm>
              <a:off x="8975755" y="1723035"/>
              <a:ext cx="176870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4B8F3"/>
                  </a:solidFill>
                  <a:effectLst/>
                  <a:uLnTx/>
                  <a:uFillTx/>
                  <a:latin typeface="Elevance Sans Semibold" pitchFamily="2" charset="77"/>
                  <a:ea typeface="+mn-ea"/>
                  <a:cs typeface="+mn-cs"/>
                </a:rPr>
                <a:t>Emotional </a:t>
              </a:r>
              <a:br>
                <a:rPr kumimoji="0" lang="en-US" sz="1600" b="0" i="0" u="none" strike="noStrike" kern="1200" cap="none" spc="0" normalizeH="0" baseline="0" noProof="0">
                  <a:ln>
                    <a:noFill/>
                  </a:ln>
                  <a:solidFill>
                    <a:srgbClr val="44B8F3"/>
                  </a:solidFill>
                  <a:effectLst/>
                  <a:uLnTx/>
                  <a:uFillTx/>
                  <a:latin typeface="Elevance Sans Semibold" pitchFamily="2" charset="77"/>
                  <a:ea typeface="+mn-ea"/>
                  <a:cs typeface="+mn-cs"/>
                </a:rPr>
              </a:br>
              <a:r>
                <a:rPr kumimoji="0" lang="en-US" sz="1600" b="0" i="0" u="none" strike="noStrike" kern="1200" cap="none" spc="0" normalizeH="0" baseline="0" noProof="0">
                  <a:ln>
                    <a:noFill/>
                  </a:ln>
                  <a:solidFill>
                    <a:srgbClr val="44B8F3"/>
                  </a:solidFill>
                  <a:effectLst/>
                  <a:uLnTx/>
                  <a:uFillTx/>
                  <a:latin typeface="Elevance Sans Semibold" pitchFamily="2" charset="77"/>
                  <a:ea typeface="+mn-ea"/>
                  <a:cs typeface="+mn-cs"/>
                </a:rPr>
                <a:t>Well-being Resources</a:t>
              </a:r>
              <a:endParaRPr kumimoji="0" lang="en-US" sz="1050" b="0" i="0" u="none" strike="noStrike" kern="1200" cap="none" spc="0" normalizeH="0" baseline="0" noProof="0">
                <a:ln>
                  <a:noFill/>
                </a:ln>
                <a:solidFill>
                  <a:srgbClr val="FF0000"/>
                </a:solidFill>
                <a:effectLst/>
                <a:highlight>
                  <a:srgbClr val="FFFF00"/>
                </a:highlight>
                <a:uLnTx/>
                <a:uFillTx/>
                <a:latin typeface="Elevance Sans" pitchFamily="2" charset="77"/>
                <a:ea typeface="+mn-ea"/>
                <a:cs typeface="+mn-cs"/>
              </a:endParaRPr>
            </a:p>
          </p:txBody>
        </p:sp>
        <p:pic>
          <p:nvPicPr>
            <p:cNvPr id="18" name="Picture 17">
              <a:extLst>
                <a:ext uri="{FF2B5EF4-FFF2-40B4-BE49-F238E27FC236}">
                  <a16:creationId xmlns:a16="http://schemas.microsoft.com/office/drawing/2014/main" id="{30953143-2419-88CA-D851-4EC8F2CA2E8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77"/>
            <a:stretch/>
          </p:blipFill>
          <p:spPr>
            <a:xfrm>
              <a:off x="6494022" y="2252697"/>
              <a:ext cx="2279641" cy="2279641"/>
            </a:xfrm>
            <a:prstGeom prst="ellipse">
              <a:avLst/>
            </a:prstGeom>
            <a:ln w="22225">
              <a:solidFill>
                <a:schemeClr val="tx2"/>
              </a:solidFill>
            </a:ln>
          </p:spPr>
        </p:pic>
        <p:sp>
          <p:nvSpPr>
            <p:cNvPr id="19" name="Rectangle 18">
              <a:extLst>
                <a:ext uri="{FF2B5EF4-FFF2-40B4-BE49-F238E27FC236}">
                  <a16:creationId xmlns:a16="http://schemas.microsoft.com/office/drawing/2014/main" id="{587297A6-825E-84BC-4502-9487C05AAEB3}"/>
                </a:ext>
              </a:extLst>
            </p:cNvPr>
            <p:cNvSpPr/>
            <p:nvPr/>
          </p:nvSpPr>
          <p:spPr>
            <a:xfrm>
              <a:off x="6930847" y="1340992"/>
              <a:ext cx="1379619" cy="389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31E33"/>
                  </a:solidFill>
                  <a:effectLst/>
                  <a:uLnTx/>
                  <a:uFillTx/>
                  <a:latin typeface="Elevance Sans" pitchFamily="2" charset="77"/>
                  <a:ea typeface="+mn-ea"/>
                  <a:cs typeface="+mn-cs"/>
                </a:rPr>
                <a:t>Self-paced support</a:t>
              </a:r>
            </a:p>
          </p:txBody>
        </p:sp>
        <p:sp>
          <p:nvSpPr>
            <p:cNvPr id="20" name="Rectangle 19">
              <a:extLst>
                <a:ext uri="{FF2B5EF4-FFF2-40B4-BE49-F238E27FC236}">
                  <a16:creationId xmlns:a16="http://schemas.microsoft.com/office/drawing/2014/main" id="{77BB81A9-1474-9B95-43F3-78AA5A5DD06E}"/>
                </a:ext>
              </a:extLst>
            </p:cNvPr>
            <p:cNvSpPr/>
            <p:nvPr/>
          </p:nvSpPr>
          <p:spPr>
            <a:xfrm>
              <a:off x="5338433" y="2029923"/>
              <a:ext cx="1193291" cy="389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31E33"/>
                  </a:solidFill>
                  <a:effectLst/>
                  <a:uLnTx/>
                  <a:uFillTx/>
                  <a:latin typeface="Elevance Sans" pitchFamily="2" charset="77"/>
                  <a:ea typeface="+mn-ea"/>
                  <a:cs typeface="+mn-cs"/>
                </a:rPr>
                <a:t>Digital resources</a:t>
              </a:r>
            </a:p>
          </p:txBody>
        </p:sp>
        <p:sp>
          <p:nvSpPr>
            <p:cNvPr id="21" name="Rectangle 20">
              <a:extLst>
                <a:ext uri="{FF2B5EF4-FFF2-40B4-BE49-F238E27FC236}">
                  <a16:creationId xmlns:a16="http://schemas.microsoft.com/office/drawing/2014/main" id="{67297DBB-3E52-C191-B063-6119894531A2}"/>
                </a:ext>
              </a:extLst>
            </p:cNvPr>
            <p:cNvSpPr/>
            <p:nvPr/>
          </p:nvSpPr>
          <p:spPr>
            <a:xfrm>
              <a:off x="6604569" y="5072213"/>
              <a:ext cx="2038671" cy="348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31E33"/>
                  </a:solidFill>
                  <a:effectLst/>
                  <a:uLnTx/>
                  <a:uFillTx/>
                  <a:latin typeface="Elevance Sans" pitchFamily="2" charset="77"/>
                  <a:ea typeface="+mn-ea"/>
                  <a:cs typeface="+mn-cs"/>
                </a:rPr>
                <a:t>Inpatient, substance </a:t>
              </a:r>
              <a:br>
                <a:rPr kumimoji="0" lang="en-US" sz="1100" b="0" i="0" u="none" strike="noStrike" kern="1200" cap="none" spc="0" normalizeH="0" baseline="0" noProof="0">
                  <a:ln>
                    <a:noFill/>
                  </a:ln>
                  <a:solidFill>
                    <a:srgbClr val="231E33"/>
                  </a:solidFill>
                  <a:effectLst/>
                  <a:uLnTx/>
                  <a:uFillTx/>
                  <a:latin typeface="Elevance Sans" pitchFamily="2" charset="77"/>
                  <a:ea typeface="+mn-ea"/>
                  <a:cs typeface="+mn-cs"/>
                </a:rPr>
              </a:br>
              <a:r>
                <a:rPr kumimoji="0" lang="en-US" sz="1100" b="0" i="0" u="none" strike="noStrike" kern="1200" cap="none" spc="0" normalizeH="0" baseline="0" noProof="0">
                  <a:ln>
                    <a:noFill/>
                  </a:ln>
                  <a:solidFill>
                    <a:srgbClr val="231E33"/>
                  </a:solidFill>
                  <a:effectLst/>
                  <a:uLnTx/>
                  <a:uFillTx/>
                  <a:latin typeface="Elevance Sans" pitchFamily="2" charset="77"/>
                  <a:ea typeface="+mn-ea"/>
                  <a:cs typeface="+mn-cs"/>
                </a:rPr>
                <a:t>use disorder, or hospitalization</a:t>
              </a:r>
            </a:p>
          </p:txBody>
        </p:sp>
        <p:sp>
          <p:nvSpPr>
            <p:cNvPr id="22" name="Rectangle 21">
              <a:extLst>
                <a:ext uri="{FF2B5EF4-FFF2-40B4-BE49-F238E27FC236}">
                  <a16:creationId xmlns:a16="http://schemas.microsoft.com/office/drawing/2014/main" id="{CE93C9B8-47C4-DAB9-EE51-A9787546268D}"/>
                </a:ext>
              </a:extLst>
            </p:cNvPr>
            <p:cNvSpPr/>
            <p:nvPr/>
          </p:nvSpPr>
          <p:spPr>
            <a:xfrm>
              <a:off x="5178790" y="3259160"/>
              <a:ext cx="773993" cy="389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31E33"/>
                  </a:solidFill>
                  <a:effectLst/>
                  <a:uLnTx/>
                  <a:uFillTx/>
                  <a:latin typeface="Elevance Sans" pitchFamily="2" charset="77"/>
                  <a:ea typeface="+mn-ea"/>
                  <a:cs typeface="+mn-cs"/>
                </a:rPr>
                <a:t>Chat support</a:t>
              </a:r>
            </a:p>
          </p:txBody>
        </p:sp>
        <p:sp>
          <p:nvSpPr>
            <p:cNvPr id="23" name="Rectangle 22">
              <a:extLst>
                <a:ext uri="{FF2B5EF4-FFF2-40B4-BE49-F238E27FC236}">
                  <a16:creationId xmlns:a16="http://schemas.microsoft.com/office/drawing/2014/main" id="{B70523F0-266B-12E0-2770-77E23E087EF7}"/>
                </a:ext>
              </a:extLst>
            </p:cNvPr>
            <p:cNvSpPr/>
            <p:nvPr/>
          </p:nvSpPr>
          <p:spPr>
            <a:xfrm>
              <a:off x="5330743" y="4389753"/>
              <a:ext cx="1373177" cy="389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31E33"/>
                  </a:solidFill>
                  <a:effectLst/>
                  <a:uLnTx/>
                  <a:uFillTx/>
                  <a:latin typeface="Elevance Sans" pitchFamily="2" charset="77"/>
                  <a:ea typeface="+mn-ea"/>
                  <a:cs typeface="+mn-cs"/>
                </a:rPr>
                <a:t>In-person </a:t>
              </a:r>
              <a:br>
                <a:rPr kumimoji="0" lang="en-US" sz="1100" b="0" i="0" u="none" strike="noStrike" kern="1200" cap="none" spc="0" normalizeH="0" baseline="0" noProof="0">
                  <a:ln>
                    <a:noFill/>
                  </a:ln>
                  <a:solidFill>
                    <a:srgbClr val="231E33"/>
                  </a:solidFill>
                  <a:effectLst/>
                  <a:uLnTx/>
                  <a:uFillTx/>
                  <a:latin typeface="Elevance Sans" pitchFamily="2" charset="77"/>
                  <a:ea typeface="+mn-ea"/>
                  <a:cs typeface="+mn-cs"/>
                </a:rPr>
              </a:br>
              <a:r>
                <a:rPr kumimoji="0" lang="en-US" sz="1100" b="0" i="0" u="none" strike="noStrike" kern="1200" cap="none" spc="0" normalizeH="0" baseline="0" noProof="0">
                  <a:ln>
                    <a:noFill/>
                  </a:ln>
                  <a:solidFill>
                    <a:srgbClr val="231E33"/>
                  </a:solidFill>
                  <a:effectLst/>
                  <a:uLnTx/>
                  <a:uFillTx/>
                  <a:latin typeface="Elevance Sans" pitchFamily="2" charset="77"/>
                  <a:ea typeface="+mn-ea"/>
                  <a:cs typeface="+mn-cs"/>
                </a:rPr>
                <a:t>and virtual care</a:t>
              </a:r>
            </a:p>
          </p:txBody>
        </p:sp>
        <p:grpSp>
          <p:nvGrpSpPr>
            <p:cNvPr id="24" name="Group 23">
              <a:extLst>
                <a:ext uri="{FF2B5EF4-FFF2-40B4-BE49-F238E27FC236}">
                  <a16:creationId xmlns:a16="http://schemas.microsoft.com/office/drawing/2014/main" id="{3176D70F-E85C-72FE-BB86-D12BC3835BC4}"/>
                </a:ext>
              </a:extLst>
            </p:cNvPr>
            <p:cNvGrpSpPr/>
            <p:nvPr/>
          </p:nvGrpSpPr>
          <p:grpSpPr>
            <a:xfrm>
              <a:off x="7393595" y="889244"/>
              <a:ext cx="407775" cy="395115"/>
              <a:chOff x="7339473" y="537071"/>
              <a:chExt cx="407775" cy="395115"/>
            </a:xfrm>
          </p:grpSpPr>
          <p:sp>
            <p:nvSpPr>
              <p:cNvPr id="50" name="Freeform: Shape 42">
                <a:extLst>
                  <a:ext uri="{FF2B5EF4-FFF2-40B4-BE49-F238E27FC236}">
                    <a16:creationId xmlns:a16="http://schemas.microsoft.com/office/drawing/2014/main" id="{00E97793-DB79-AF86-DC0B-A816858E65D4}"/>
                  </a:ext>
                </a:extLst>
              </p:cNvPr>
              <p:cNvSpPr/>
              <p:nvPr/>
            </p:nvSpPr>
            <p:spPr>
              <a:xfrm>
                <a:off x="7339473" y="537071"/>
                <a:ext cx="407775" cy="286248"/>
              </a:xfrm>
              <a:custGeom>
                <a:avLst/>
                <a:gdLst>
                  <a:gd name="connsiteX0" fmla="*/ 259868 w 927863"/>
                  <a:gd name="connsiteY0" fmla="*/ 651337 h 651337"/>
                  <a:gd name="connsiteX1" fmla="*/ 29985 w 927863"/>
                  <a:gd name="connsiteY1" fmla="*/ 651337 h 651337"/>
                  <a:gd name="connsiteX2" fmla="*/ 0 w 927863"/>
                  <a:gd name="connsiteY2" fmla="*/ 621352 h 651337"/>
                  <a:gd name="connsiteX3" fmla="*/ 0 w 927863"/>
                  <a:gd name="connsiteY3" fmla="*/ 29985 h 651337"/>
                  <a:gd name="connsiteX4" fmla="*/ 29985 w 927863"/>
                  <a:gd name="connsiteY4" fmla="*/ 0 h 651337"/>
                  <a:gd name="connsiteX5" fmla="*/ 897879 w 927863"/>
                  <a:gd name="connsiteY5" fmla="*/ 0 h 651337"/>
                  <a:gd name="connsiteX6" fmla="*/ 927864 w 927863"/>
                  <a:gd name="connsiteY6" fmla="*/ 29985 h 651337"/>
                  <a:gd name="connsiteX7" fmla="*/ 927864 w 927863"/>
                  <a:gd name="connsiteY7" fmla="*/ 619686 h 651337"/>
                  <a:gd name="connsiteX8" fmla="*/ 897879 w 927863"/>
                  <a:gd name="connsiteY8" fmla="*/ 649671 h 651337"/>
                  <a:gd name="connsiteX9" fmla="*/ 721302 w 927863"/>
                  <a:gd name="connsiteY9" fmla="*/ 649671 h 65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863" h="651337">
                    <a:moveTo>
                      <a:pt x="259868" y="651337"/>
                    </a:moveTo>
                    <a:lnTo>
                      <a:pt x="29985" y="651337"/>
                    </a:lnTo>
                    <a:cubicBezTo>
                      <a:pt x="13327" y="651337"/>
                      <a:pt x="0" y="638010"/>
                      <a:pt x="0" y="621352"/>
                    </a:cubicBezTo>
                    <a:lnTo>
                      <a:pt x="0" y="29985"/>
                    </a:lnTo>
                    <a:cubicBezTo>
                      <a:pt x="0" y="13327"/>
                      <a:pt x="13327" y="0"/>
                      <a:pt x="29985" y="0"/>
                    </a:cubicBezTo>
                    <a:lnTo>
                      <a:pt x="897879" y="0"/>
                    </a:lnTo>
                    <a:cubicBezTo>
                      <a:pt x="914537" y="0"/>
                      <a:pt x="927864" y="13327"/>
                      <a:pt x="927864" y="29985"/>
                    </a:cubicBezTo>
                    <a:lnTo>
                      <a:pt x="927864" y="619686"/>
                    </a:lnTo>
                    <a:cubicBezTo>
                      <a:pt x="927864" y="636345"/>
                      <a:pt x="914537" y="649671"/>
                      <a:pt x="897879" y="649671"/>
                    </a:cubicBezTo>
                    <a:lnTo>
                      <a:pt x="721302" y="649671"/>
                    </a:lnTo>
                  </a:path>
                </a:pathLst>
              </a:custGeom>
              <a:no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sp>
            <p:nvSpPr>
              <p:cNvPr id="51" name="Freeform: Shape 43">
                <a:extLst>
                  <a:ext uri="{FF2B5EF4-FFF2-40B4-BE49-F238E27FC236}">
                    <a16:creationId xmlns:a16="http://schemas.microsoft.com/office/drawing/2014/main" id="{6C190527-185E-300C-AA5C-7041E611864F}"/>
                  </a:ext>
                </a:extLst>
              </p:cNvPr>
              <p:cNvSpPr/>
              <p:nvPr/>
            </p:nvSpPr>
            <p:spPr>
              <a:xfrm>
                <a:off x="7477624" y="861173"/>
                <a:ext cx="174238" cy="71013"/>
              </a:xfrm>
              <a:custGeom>
                <a:avLst/>
                <a:gdLst>
                  <a:gd name="connsiteX0" fmla="*/ 0 w 396466"/>
                  <a:gd name="connsiteY0" fmla="*/ 0 h 161584"/>
                  <a:gd name="connsiteX1" fmla="*/ 396466 w 396466"/>
                  <a:gd name="connsiteY1" fmla="*/ 0 h 161584"/>
                  <a:gd name="connsiteX2" fmla="*/ 396466 w 396466"/>
                  <a:gd name="connsiteY2" fmla="*/ 161585 h 161584"/>
                  <a:gd name="connsiteX3" fmla="*/ 0 w 396466"/>
                  <a:gd name="connsiteY3" fmla="*/ 161585 h 161584"/>
                </a:gdLst>
                <a:ahLst/>
                <a:cxnLst>
                  <a:cxn ang="0">
                    <a:pos x="connsiteX0" y="connsiteY0"/>
                  </a:cxn>
                  <a:cxn ang="0">
                    <a:pos x="connsiteX1" y="connsiteY1"/>
                  </a:cxn>
                  <a:cxn ang="0">
                    <a:pos x="connsiteX2" y="connsiteY2"/>
                  </a:cxn>
                  <a:cxn ang="0">
                    <a:pos x="connsiteX3" y="connsiteY3"/>
                  </a:cxn>
                </a:cxnLst>
                <a:rect l="l" t="t" r="r" b="b"/>
                <a:pathLst>
                  <a:path w="396466" h="161584">
                    <a:moveTo>
                      <a:pt x="0" y="0"/>
                    </a:moveTo>
                    <a:lnTo>
                      <a:pt x="396466" y="0"/>
                    </a:lnTo>
                    <a:lnTo>
                      <a:pt x="396466" y="161585"/>
                    </a:lnTo>
                    <a:lnTo>
                      <a:pt x="0" y="161585"/>
                    </a:lnTo>
                    <a:close/>
                  </a:path>
                </a:pathLst>
              </a:custGeom>
              <a:no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sp>
            <p:nvSpPr>
              <p:cNvPr id="52" name="Freeform: Shape 46">
                <a:extLst>
                  <a:ext uri="{FF2B5EF4-FFF2-40B4-BE49-F238E27FC236}">
                    <a16:creationId xmlns:a16="http://schemas.microsoft.com/office/drawing/2014/main" id="{374A707C-D856-30D1-B6D5-C29AF72CD8B1}"/>
                  </a:ext>
                </a:extLst>
              </p:cNvPr>
              <p:cNvSpPr/>
              <p:nvPr/>
            </p:nvSpPr>
            <p:spPr>
              <a:xfrm>
                <a:off x="7457340" y="714208"/>
                <a:ext cx="56371" cy="140591"/>
              </a:xfrm>
              <a:custGeom>
                <a:avLst/>
                <a:gdLst>
                  <a:gd name="connsiteX0" fmla="*/ 128268 w 128268"/>
                  <a:gd name="connsiteY0" fmla="*/ 319905 h 319904"/>
                  <a:gd name="connsiteX1" fmla="*/ 0 w 128268"/>
                  <a:gd name="connsiteY1" fmla="*/ 159986 h 319904"/>
                  <a:gd name="connsiteX2" fmla="*/ 0 w 128268"/>
                  <a:gd name="connsiteY2" fmla="*/ 67 h 319904"/>
                  <a:gd name="connsiteX3" fmla="*/ 59970 w 128268"/>
                  <a:gd name="connsiteY3" fmla="*/ 11727 h 319904"/>
                  <a:gd name="connsiteX4" fmla="*/ 84957 w 128268"/>
                  <a:gd name="connsiteY4" fmla="*/ 53373 h 31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68" h="319904">
                    <a:moveTo>
                      <a:pt x="128268" y="319905"/>
                    </a:moveTo>
                    <a:cubicBezTo>
                      <a:pt x="128268" y="319905"/>
                      <a:pt x="0" y="186639"/>
                      <a:pt x="0" y="159986"/>
                    </a:cubicBezTo>
                    <a:cubicBezTo>
                      <a:pt x="0" y="133333"/>
                      <a:pt x="0" y="67"/>
                      <a:pt x="0" y="67"/>
                    </a:cubicBezTo>
                    <a:cubicBezTo>
                      <a:pt x="0" y="67"/>
                      <a:pt x="38314" y="-1599"/>
                      <a:pt x="59970" y="11727"/>
                    </a:cubicBezTo>
                    <a:cubicBezTo>
                      <a:pt x="81625" y="25054"/>
                      <a:pt x="84957" y="53373"/>
                      <a:pt x="84957" y="53373"/>
                    </a:cubicBezTo>
                  </a:path>
                </a:pathLst>
              </a:custGeom>
              <a:no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sp>
            <p:nvSpPr>
              <p:cNvPr id="53" name="Freeform: Shape 47">
                <a:extLst>
                  <a:ext uri="{FF2B5EF4-FFF2-40B4-BE49-F238E27FC236}">
                    <a16:creationId xmlns:a16="http://schemas.microsoft.com/office/drawing/2014/main" id="{06E2D332-1B71-41A2-3717-93A608F0B721}"/>
                  </a:ext>
                </a:extLst>
              </p:cNvPr>
              <p:cNvSpPr/>
              <p:nvPr/>
            </p:nvSpPr>
            <p:spPr>
              <a:xfrm>
                <a:off x="7619864" y="714969"/>
                <a:ext cx="19766" cy="136169"/>
              </a:xfrm>
              <a:custGeom>
                <a:avLst/>
                <a:gdLst>
                  <a:gd name="connsiteX0" fmla="*/ 0 w 44977"/>
                  <a:gd name="connsiteY0" fmla="*/ 309843 h 309843"/>
                  <a:gd name="connsiteX1" fmla="*/ 44977 w 44977"/>
                  <a:gd name="connsiteY1" fmla="*/ 203231 h 309843"/>
                  <a:gd name="connsiteX2" fmla="*/ 44977 w 44977"/>
                  <a:gd name="connsiteY2" fmla="*/ 0 h 309843"/>
                </a:gdLst>
                <a:ahLst/>
                <a:cxnLst>
                  <a:cxn ang="0">
                    <a:pos x="connsiteX0" y="connsiteY0"/>
                  </a:cxn>
                  <a:cxn ang="0">
                    <a:pos x="connsiteX1" y="connsiteY1"/>
                  </a:cxn>
                  <a:cxn ang="0">
                    <a:pos x="connsiteX2" y="connsiteY2"/>
                  </a:cxn>
                </a:cxnLst>
                <a:rect l="l" t="t" r="r" b="b"/>
                <a:pathLst>
                  <a:path w="44977" h="309843">
                    <a:moveTo>
                      <a:pt x="0" y="309843"/>
                    </a:moveTo>
                    <a:cubicBezTo>
                      <a:pt x="0" y="309843"/>
                      <a:pt x="44977" y="273195"/>
                      <a:pt x="44977" y="203231"/>
                    </a:cubicBezTo>
                    <a:cubicBezTo>
                      <a:pt x="44977" y="133266"/>
                      <a:pt x="44977" y="0"/>
                      <a:pt x="44977" y="0"/>
                    </a:cubicBezTo>
                  </a:path>
                </a:pathLst>
              </a:custGeom>
              <a:no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sp>
            <p:nvSpPr>
              <p:cNvPr id="54" name="Freeform: Shape 48">
                <a:extLst>
                  <a:ext uri="{FF2B5EF4-FFF2-40B4-BE49-F238E27FC236}">
                    <a16:creationId xmlns:a16="http://schemas.microsoft.com/office/drawing/2014/main" id="{C5A7F31E-4173-589C-DECB-0E27BA7D1276}"/>
                  </a:ext>
                </a:extLst>
              </p:cNvPr>
              <p:cNvSpPr/>
              <p:nvPr/>
            </p:nvSpPr>
            <p:spPr>
              <a:xfrm>
                <a:off x="7494677" y="654205"/>
                <a:ext cx="7321" cy="125920"/>
              </a:xfrm>
              <a:custGeom>
                <a:avLst/>
                <a:gdLst>
                  <a:gd name="connsiteX0" fmla="*/ 0 w 16658"/>
                  <a:gd name="connsiteY0" fmla="*/ 286522 h 286521"/>
                  <a:gd name="connsiteX1" fmla="*/ 0 w 16658"/>
                  <a:gd name="connsiteY1" fmla="*/ 0 h 286521"/>
                </a:gdLst>
                <a:ahLst/>
                <a:cxnLst>
                  <a:cxn ang="0">
                    <a:pos x="connsiteX0" y="connsiteY0"/>
                  </a:cxn>
                  <a:cxn ang="0">
                    <a:pos x="connsiteX1" y="connsiteY1"/>
                  </a:cxn>
                </a:cxnLst>
                <a:rect l="l" t="t" r="r" b="b"/>
                <a:pathLst>
                  <a:path w="16658" h="286521">
                    <a:moveTo>
                      <a:pt x="0" y="286522"/>
                    </a:moveTo>
                    <a:lnTo>
                      <a:pt x="0" y="0"/>
                    </a:lnTo>
                  </a:path>
                </a:pathLst>
              </a:custGeom>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sp>
            <p:nvSpPr>
              <p:cNvPr id="55" name="Freeform: Shape 49">
                <a:extLst>
                  <a:ext uri="{FF2B5EF4-FFF2-40B4-BE49-F238E27FC236}">
                    <a16:creationId xmlns:a16="http://schemas.microsoft.com/office/drawing/2014/main" id="{25E5FE15-B283-3EC9-55AD-EE009729F9D6}"/>
                  </a:ext>
                </a:extLst>
              </p:cNvPr>
              <p:cNvSpPr/>
              <p:nvPr/>
            </p:nvSpPr>
            <p:spPr>
              <a:xfrm>
                <a:off x="7494677" y="592710"/>
                <a:ext cx="36605" cy="113474"/>
              </a:xfrm>
              <a:custGeom>
                <a:avLst/>
                <a:gdLst>
                  <a:gd name="connsiteX0" fmla="*/ 0 w 83291"/>
                  <a:gd name="connsiteY0" fmla="*/ 141595 h 258202"/>
                  <a:gd name="connsiteX1" fmla="*/ 0 w 83291"/>
                  <a:gd name="connsiteY1" fmla="*/ 41646 h 258202"/>
                  <a:gd name="connsiteX2" fmla="*/ 41646 w 83291"/>
                  <a:gd name="connsiteY2" fmla="*/ 0 h 258202"/>
                  <a:gd name="connsiteX3" fmla="*/ 41646 w 83291"/>
                  <a:gd name="connsiteY3" fmla="*/ 0 h 258202"/>
                  <a:gd name="connsiteX4" fmla="*/ 83291 w 83291"/>
                  <a:gd name="connsiteY4" fmla="*/ 41646 h 258202"/>
                  <a:gd name="connsiteX5" fmla="*/ 83291 w 83291"/>
                  <a:gd name="connsiteY5" fmla="*/ 258203 h 2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91" h="258202">
                    <a:moveTo>
                      <a:pt x="0" y="141595"/>
                    </a:moveTo>
                    <a:lnTo>
                      <a:pt x="0" y="41646"/>
                    </a:lnTo>
                    <a:cubicBezTo>
                      <a:pt x="0" y="18324"/>
                      <a:pt x="18324" y="0"/>
                      <a:pt x="41646" y="0"/>
                    </a:cubicBezTo>
                    <a:lnTo>
                      <a:pt x="41646" y="0"/>
                    </a:lnTo>
                    <a:cubicBezTo>
                      <a:pt x="64967" y="0"/>
                      <a:pt x="83291" y="18324"/>
                      <a:pt x="83291" y="41646"/>
                    </a:cubicBezTo>
                    <a:lnTo>
                      <a:pt x="83291" y="258203"/>
                    </a:lnTo>
                  </a:path>
                </a:pathLst>
              </a:custGeom>
              <a:no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sp>
            <p:nvSpPr>
              <p:cNvPr id="56" name="Freeform: Shape 50">
                <a:extLst>
                  <a:ext uri="{FF2B5EF4-FFF2-40B4-BE49-F238E27FC236}">
                    <a16:creationId xmlns:a16="http://schemas.microsoft.com/office/drawing/2014/main" id="{5D64A94F-A51E-A1EF-C116-8181A285583E}"/>
                  </a:ext>
                </a:extLst>
              </p:cNvPr>
              <p:cNvSpPr/>
              <p:nvPr/>
            </p:nvSpPr>
            <p:spPr>
              <a:xfrm>
                <a:off x="7530549" y="682025"/>
                <a:ext cx="36605" cy="27819"/>
              </a:xfrm>
              <a:custGeom>
                <a:avLst/>
                <a:gdLst>
                  <a:gd name="connsiteX0" fmla="*/ 0 w 83291"/>
                  <a:gd name="connsiteY0" fmla="*/ 41646 h 63301"/>
                  <a:gd name="connsiteX1" fmla="*/ 41646 w 83291"/>
                  <a:gd name="connsiteY1" fmla="*/ 0 h 63301"/>
                  <a:gd name="connsiteX2" fmla="*/ 41646 w 83291"/>
                  <a:gd name="connsiteY2" fmla="*/ 0 h 63301"/>
                  <a:gd name="connsiteX3" fmla="*/ 83291 w 83291"/>
                  <a:gd name="connsiteY3" fmla="*/ 41646 h 63301"/>
                  <a:gd name="connsiteX4" fmla="*/ 83291 w 83291"/>
                  <a:gd name="connsiteY4" fmla="*/ 63301 h 6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1" h="63301">
                    <a:moveTo>
                      <a:pt x="0" y="41646"/>
                    </a:moveTo>
                    <a:cubicBezTo>
                      <a:pt x="0" y="18324"/>
                      <a:pt x="18324" y="0"/>
                      <a:pt x="41646" y="0"/>
                    </a:cubicBezTo>
                    <a:lnTo>
                      <a:pt x="41646" y="0"/>
                    </a:lnTo>
                    <a:cubicBezTo>
                      <a:pt x="64967" y="0"/>
                      <a:pt x="83291" y="18324"/>
                      <a:pt x="83291" y="41646"/>
                    </a:cubicBezTo>
                    <a:lnTo>
                      <a:pt x="83291" y="63301"/>
                    </a:lnTo>
                  </a:path>
                </a:pathLst>
              </a:custGeom>
              <a:no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sp>
            <p:nvSpPr>
              <p:cNvPr id="57" name="Freeform: Shape 51">
                <a:extLst>
                  <a:ext uri="{FF2B5EF4-FFF2-40B4-BE49-F238E27FC236}">
                    <a16:creationId xmlns:a16="http://schemas.microsoft.com/office/drawing/2014/main" id="{01983C7A-E926-D86E-EB91-DBBE4F1D836C}"/>
                  </a:ext>
                </a:extLst>
              </p:cNvPr>
              <p:cNvSpPr/>
              <p:nvPr/>
            </p:nvSpPr>
            <p:spPr>
              <a:xfrm>
                <a:off x="7567154" y="684954"/>
                <a:ext cx="36605" cy="27819"/>
              </a:xfrm>
              <a:custGeom>
                <a:avLst/>
                <a:gdLst>
                  <a:gd name="connsiteX0" fmla="*/ 0 w 83291"/>
                  <a:gd name="connsiteY0" fmla="*/ 41646 h 63301"/>
                  <a:gd name="connsiteX1" fmla="*/ 41646 w 83291"/>
                  <a:gd name="connsiteY1" fmla="*/ 0 h 63301"/>
                  <a:gd name="connsiteX2" fmla="*/ 41646 w 83291"/>
                  <a:gd name="connsiteY2" fmla="*/ 0 h 63301"/>
                  <a:gd name="connsiteX3" fmla="*/ 83291 w 83291"/>
                  <a:gd name="connsiteY3" fmla="*/ 41646 h 63301"/>
                  <a:gd name="connsiteX4" fmla="*/ 83291 w 83291"/>
                  <a:gd name="connsiteY4" fmla="*/ 63301 h 6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1" h="63301">
                    <a:moveTo>
                      <a:pt x="0" y="41646"/>
                    </a:moveTo>
                    <a:cubicBezTo>
                      <a:pt x="0" y="18324"/>
                      <a:pt x="18324" y="0"/>
                      <a:pt x="41646" y="0"/>
                    </a:cubicBezTo>
                    <a:lnTo>
                      <a:pt x="41646" y="0"/>
                    </a:lnTo>
                    <a:cubicBezTo>
                      <a:pt x="64967" y="0"/>
                      <a:pt x="83291" y="18324"/>
                      <a:pt x="83291" y="41646"/>
                    </a:cubicBezTo>
                    <a:lnTo>
                      <a:pt x="83291" y="63301"/>
                    </a:lnTo>
                  </a:path>
                </a:pathLst>
              </a:custGeom>
              <a:no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sp>
            <p:nvSpPr>
              <p:cNvPr id="58" name="Freeform: Shape 52">
                <a:extLst>
                  <a:ext uri="{FF2B5EF4-FFF2-40B4-BE49-F238E27FC236}">
                    <a16:creationId xmlns:a16="http://schemas.microsoft.com/office/drawing/2014/main" id="{18CBF4BF-BA04-F28D-364F-422C3337744E}"/>
                  </a:ext>
                </a:extLst>
              </p:cNvPr>
              <p:cNvSpPr/>
              <p:nvPr/>
            </p:nvSpPr>
            <p:spPr>
              <a:xfrm>
                <a:off x="7603758" y="695935"/>
                <a:ext cx="36605" cy="28552"/>
              </a:xfrm>
              <a:custGeom>
                <a:avLst/>
                <a:gdLst>
                  <a:gd name="connsiteX0" fmla="*/ 0 w 83291"/>
                  <a:gd name="connsiteY0" fmla="*/ 41646 h 64967"/>
                  <a:gd name="connsiteX1" fmla="*/ 41646 w 83291"/>
                  <a:gd name="connsiteY1" fmla="*/ 0 h 64967"/>
                  <a:gd name="connsiteX2" fmla="*/ 41646 w 83291"/>
                  <a:gd name="connsiteY2" fmla="*/ 0 h 64967"/>
                  <a:gd name="connsiteX3" fmla="*/ 83291 w 83291"/>
                  <a:gd name="connsiteY3" fmla="*/ 41646 h 64967"/>
                  <a:gd name="connsiteX4" fmla="*/ 83291 w 83291"/>
                  <a:gd name="connsiteY4" fmla="*/ 64967 h 6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1" h="64967">
                    <a:moveTo>
                      <a:pt x="0" y="41646"/>
                    </a:moveTo>
                    <a:cubicBezTo>
                      <a:pt x="0" y="18324"/>
                      <a:pt x="18324" y="0"/>
                      <a:pt x="41646" y="0"/>
                    </a:cubicBezTo>
                    <a:lnTo>
                      <a:pt x="41646" y="0"/>
                    </a:lnTo>
                    <a:cubicBezTo>
                      <a:pt x="64967" y="0"/>
                      <a:pt x="83291" y="18324"/>
                      <a:pt x="83291" y="41646"/>
                    </a:cubicBezTo>
                    <a:lnTo>
                      <a:pt x="83291" y="64967"/>
                    </a:lnTo>
                  </a:path>
                </a:pathLst>
              </a:custGeom>
              <a:no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a:ea typeface="+mn-ea"/>
                  <a:cs typeface="+mn-cs"/>
                </a:endParaRPr>
              </a:p>
            </p:txBody>
          </p:sp>
        </p:grpSp>
        <p:grpSp>
          <p:nvGrpSpPr>
            <p:cNvPr id="25" name="Group 24">
              <a:extLst>
                <a:ext uri="{FF2B5EF4-FFF2-40B4-BE49-F238E27FC236}">
                  <a16:creationId xmlns:a16="http://schemas.microsoft.com/office/drawing/2014/main" id="{AD10CDF3-73C0-5824-7F91-8C720BAD88FA}"/>
                </a:ext>
              </a:extLst>
            </p:cNvPr>
            <p:cNvGrpSpPr/>
            <p:nvPr/>
          </p:nvGrpSpPr>
          <p:grpSpPr>
            <a:xfrm>
              <a:off x="5952783" y="1614775"/>
              <a:ext cx="378770" cy="389068"/>
              <a:chOff x="3150168" y="1011184"/>
              <a:chExt cx="871225" cy="894910"/>
            </a:xfrm>
          </p:grpSpPr>
          <p:sp>
            <p:nvSpPr>
              <p:cNvPr id="45" name="Freeform: Shape 14">
                <a:extLst>
                  <a:ext uri="{FF2B5EF4-FFF2-40B4-BE49-F238E27FC236}">
                    <a16:creationId xmlns:a16="http://schemas.microsoft.com/office/drawing/2014/main" id="{955652AD-ED08-2529-BDC6-6C4CCFFF04C2}"/>
                  </a:ext>
                </a:extLst>
              </p:cNvPr>
              <p:cNvSpPr/>
              <p:nvPr/>
            </p:nvSpPr>
            <p:spPr>
              <a:xfrm>
                <a:off x="3150168" y="1011184"/>
                <a:ext cx="471428" cy="796263"/>
              </a:xfrm>
              <a:custGeom>
                <a:avLst/>
                <a:gdLst>
                  <a:gd name="connsiteX0" fmla="*/ 351489 w 471428"/>
                  <a:gd name="connsiteY0" fmla="*/ 796264 h 796263"/>
                  <a:gd name="connsiteX1" fmla="*/ 58304 w 471428"/>
                  <a:gd name="connsiteY1" fmla="*/ 796264 h 796263"/>
                  <a:gd name="connsiteX2" fmla="*/ 0 w 471428"/>
                  <a:gd name="connsiteY2" fmla="*/ 737960 h 796263"/>
                  <a:gd name="connsiteX3" fmla="*/ 0 w 471428"/>
                  <a:gd name="connsiteY3" fmla="*/ 58304 h 796263"/>
                  <a:gd name="connsiteX4" fmla="*/ 58304 w 471428"/>
                  <a:gd name="connsiteY4" fmla="*/ 0 h 796263"/>
                  <a:gd name="connsiteX5" fmla="*/ 413124 w 471428"/>
                  <a:gd name="connsiteY5" fmla="*/ 0 h 796263"/>
                  <a:gd name="connsiteX6" fmla="*/ 471428 w 471428"/>
                  <a:gd name="connsiteY6" fmla="*/ 58304 h 796263"/>
                  <a:gd name="connsiteX7" fmla="*/ 471428 w 471428"/>
                  <a:gd name="connsiteY7" fmla="*/ 468096 h 79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28" h="796263">
                    <a:moveTo>
                      <a:pt x="351489" y="796264"/>
                    </a:moveTo>
                    <a:lnTo>
                      <a:pt x="58304" y="796264"/>
                    </a:lnTo>
                    <a:cubicBezTo>
                      <a:pt x="26653" y="796264"/>
                      <a:pt x="0" y="769611"/>
                      <a:pt x="0" y="737960"/>
                    </a:cubicBezTo>
                    <a:lnTo>
                      <a:pt x="0" y="58304"/>
                    </a:lnTo>
                    <a:cubicBezTo>
                      <a:pt x="0" y="26653"/>
                      <a:pt x="26653" y="0"/>
                      <a:pt x="58304" y="0"/>
                    </a:cubicBezTo>
                    <a:lnTo>
                      <a:pt x="413124" y="0"/>
                    </a:lnTo>
                    <a:cubicBezTo>
                      <a:pt x="444775" y="0"/>
                      <a:pt x="471428" y="26653"/>
                      <a:pt x="471428" y="58304"/>
                    </a:cubicBezTo>
                    <a:lnTo>
                      <a:pt x="471428" y="468096"/>
                    </a:lnTo>
                  </a:path>
                </a:pathLst>
              </a:custGeom>
              <a:no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46" name="Freeform: Shape 15">
                <a:extLst>
                  <a:ext uri="{FF2B5EF4-FFF2-40B4-BE49-F238E27FC236}">
                    <a16:creationId xmlns:a16="http://schemas.microsoft.com/office/drawing/2014/main" id="{371C4B2B-D83C-73F9-3063-24E52FD253EC}"/>
                  </a:ext>
                </a:extLst>
              </p:cNvPr>
              <p:cNvSpPr/>
              <p:nvPr/>
            </p:nvSpPr>
            <p:spPr>
              <a:xfrm>
                <a:off x="3153499" y="1652526"/>
                <a:ext cx="306511" cy="16658"/>
              </a:xfrm>
              <a:custGeom>
                <a:avLst/>
                <a:gdLst>
                  <a:gd name="connsiteX0" fmla="*/ 0 w 306511"/>
                  <a:gd name="connsiteY0" fmla="*/ 0 h 16658"/>
                  <a:gd name="connsiteX1" fmla="*/ 306512 w 306511"/>
                  <a:gd name="connsiteY1" fmla="*/ 0 h 16658"/>
                </a:gdLst>
                <a:ahLst/>
                <a:cxnLst>
                  <a:cxn ang="0">
                    <a:pos x="connsiteX0" y="connsiteY0"/>
                  </a:cxn>
                  <a:cxn ang="0">
                    <a:pos x="connsiteX1" y="connsiteY1"/>
                  </a:cxn>
                </a:cxnLst>
                <a:rect l="l" t="t" r="r" b="b"/>
                <a:pathLst>
                  <a:path w="306511" h="16658">
                    <a:moveTo>
                      <a:pt x="0" y="0"/>
                    </a:moveTo>
                    <a:lnTo>
                      <a:pt x="306512" y="0"/>
                    </a:lnTo>
                  </a:path>
                </a:pathLst>
              </a:custGeom>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47" name="Freeform: Shape 17">
                <a:extLst>
                  <a:ext uri="{FF2B5EF4-FFF2-40B4-BE49-F238E27FC236}">
                    <a16:creationId xmlns:a16="http://schemas.microsoft.com/office/drawing/2014/main" id="{2E06DFD6-0612-A43F-9510-D1CCBDC5BB58}"/>
                  </a:ext>
                </a:extLst>
              </p:cNvPr>
              <p:cNvSpPr/>
              <p:nvPr/>
            </p:nvSpPr>
            <p:spPr>
              <a:xfrm>
                <a:off x="3368391" y="1709164"/>
                <a:ext cx="36648" cy="36648"/>
              </a:xfrm>
              <a:custGeom>
                <a:avLst/>
                <a:gdLst>
                  <a:gd name="connsiteX0" fmla="*/ 36648 w 36648"/>
                  <a:gd name="connsiteY0" fmla="*/ 18324 h 36648"/>
                  <a:gd name="connsiteX1" fmla="*/ 18324 w 36648"/>
                  <a:gd name="connsiteY1" fmla="*/ 36648 h 36648"/>
                  <a:gd name="connsiteX2" fmla="*/ 0 w 36648"/>
                  <a:gd name="connsiteY2" fmla="*/ 18324 h 36648"/>
                  <a:gd name="connsiteX3" fmla="*/ 18324 w 36648"/>
                  <a:gd name="connsiteY3" fmla="*/ 0 h 36648"/>
                  <a:gd name="connsiteX4" fmla="*/ 36648 w 36648"/>
                  <a:gd name="connsiteY4" fmla="*/ 18324 h 36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 h="36648">
                    <a:moveTo>
                      <a:pt x="36648" y="18324"/>
                    </a:moveTo>
                    <a:cubicBezTo>
                      <a:pt x="36648" y="28444"/>
                      <a:pt x="28444" y="36648"/>
                      <a:pt x="18324" y="36648"/>
                    </a:cubicBezTo>
                    <a:cubicBezTo>
                      <a:pt x="8204" y="36648"/>
                      <a:pt x="0" y="28444"/>
                      <a:pt x="0" y="18324"/>
                    </a:cubicBezTo>
                    <a:cubicBezTo>
                      <a:pt x="0" y="8204"/>
                      <a:pt x="8204" y="0"/>
                      <a:pt x="18324" y="0"/>
                    </a:cubicBezTo>
                    <a:cubicBezTo>
                      <a:pt x="28444" y="0"/>
                      <a:pt x="36648" y="8204"/>
                      <a:pt x="36648" y="18324"/>
                    </a:cubicBezTo>
                    <a:close/>
                  </a:path>
                </a:pathLst>
              </a:custGeom>
              <a:no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48" name="Freeform: Shape 18">
                <a:extLst>
                  <a:ext uri="{FF2B5EF4-FFF2-40B4-BE49-F238E27FC236}">
                    <a16:creationId xmlns:a16="http://schemas.microsoft.com/office/drawing/2014/main" id="{108C3EBA-7396-3BE0-E093-51A51B8A6583}"/>
                  </a:ext>
                </a:extLst>
              </p:cNvPr>
              <p:cNvSpPr/>
              <p:nvPr/>
            </p:nvSpPr>
            <p:spPr>
              <a:xfrm>
                <a:off x="3265110" y="1187761"/>
                <a:ext cx="241544" cy="228217"/>
              </a:xfrm>
              <a:custGeom>
                <a:avLst/>
                <a:gdLst>
                  <a:gd name="connsiteX0" fmla="*/ 121605 w 241544"/>
                  <a:gd name="connsiteY0" fmla="*/ 183241 h 228217"/>
                  <a:gd name="connsiteX1" fmla="*/ 46643 w 241544"/>
                  <a:gd name="connsiteY1" fmla="*/ 228218 h 228217"/>
                  <a:gd name="connsiteX2" fmla="*/ 66633 w 241544"/>
                  <a:gd name="connsiteY2" fmla="*/ 143261 h 228217"/>
                  <a:gd name="connsiteX3" fmla="*/ 0 w 241544"/>
                  <a:gd name="connsiteY3" fmla="*/ 86623 h 228217"/>
                  <a:gd name="connsiteX4" fmla="*/ 86623 w 241544"/>
                  <a:gd name="connsiteY4" fmla="*/ 79960 h 228217"/>
                  <a:gd name="connsiteX5" fmla="*/ 121605 w 241544"/>
                  <a:gd name="connsiteY5" fmla="*/ 0 h 228217"/>
                  <a:gd name="connsiteX6" fmla="*/ 154922 w 241544"/>
                  <a:gd name="connsiteY6" fmla="*/ 79960 h 228217"/>
                  <a:gd name="connsiteX7" fmla="*/ 241544 w 241544"/>
                  <a:gd name="connsiteY7" fmla="*/ 86623 h 228217"/>
                  <a:gd name="connsiteX8" fmla="*/ 174911 w 241544"/>
                  <a:gd name="connsiteY8" fmla="*/ 143261 h 228217"/>
                  <a:gd name="connsiteX9" fmla="*/ 194901 w 241544"/>
                  <a:gd name="connsiteY9" fmla="*/ 228218 h 22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544" h="228217">
                    <a:moveTo>
                      <a:pt x="121605" y="183241"/>
                    </a:moveTo>
                    <a:lnTo>
                      <a:pt x="46643" y="228218"/>
                    </a:lnTo>
                    <a:lnTo>
                      <a:pt x="66633" y="143261"/>
                    </a:lnTo>
                    <a:lnTo>
                      <a:pt x="0" y="86623"/>
                    </a:lnTo>
                    <a:lnTo>
                      <a:pt x="86623" y="79960"/>
                    </a:lnTo>
                    <a:lnTo>
                      <a:pt x="121605" y="0"/>
                    </a:lnTo>
                    <a:lnTo>
                      <a:pt x="154922" y="79960"/>
                    </a:lnTo>
                    <a:lnTo>
                      <a:pt x="241544" y="86623"/>
                    </a:lnTo>
                    <a:lnTo>
                      <a:pt x="174911" y="143261"/>
                    </a:lnTo>
                    <a:lnTo>
                      <a:pt x="194901" y="228218"/>
                    </a:lnTo>
                    <a:close/>
                  </a:path>
                </a:pathLst>
              </a:custGeom>
              <a:no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49" name="Freeform: Shape 20">
                <a:extLst>
                  <a:ext uri="{FF2B5EF4-FFF2-40B4-BE49-F238E27FC236}">
                    <a16:creationId xmlns:a16="http://schemas.microsoft.com/office/drawing/2014/main" id="{70585C92-FA63-8E22-6EBA-DA8520B856DC}"/>
                  </a:ext>
                </a:extLst>
              </p:cNvPr>
              <p:cNvSpPr/>
              <p:nvPr/>
            </p:nvSpPr>
            <p:spPr>
              <a:xfrm>
                <a:off x="3479584" y="1502185"/>
                <a:ext cx="541809" cy="403909"/>
              </a:xfrm>
              <a:custGeom>
                <a:avLst/>
                <a:gdLst>
                  <a:gd name="connsiteX0" fmla="*/ 420204 w 541809"/>
                  <a:gd name="connsiteY0" fmla="*/ 395217 h 403909"/>
                  <a:gd name="connsiteX1" fmla="*/ 133682 w 541809"/>
                  <a:gd name="connsiteY1" fmla="*/ 403546 h 403909"/>
                  <a:gd name="connsiteX2" fmla="*/ 80376 w 541809"/>
                  <a:gd name="connsiteY2" fmla="*/ 360234 h 403909"/>
                  <a:gd name="connsiteX3" fmla="*/ 80376 w 541809"/>
                  <a:gd name="connsiteY3" fmla="*/ 360234 h 403909"/>
                  <a:gd name="connsiteX4" fmla="*/ 123687 w 541809"/>
                  <a:gd name="connsiteY4" fmla="*/ 306928 h 403909"/>
                  <a:gd name="connsiteX5" fmla="*/ 220305 w 541809"/>
                  <a:gd name="connsiteY5" fmla="*/ 291936 h 403909"/>
                  <a:gd name="connsiteX6" fmla="*/ 220305 w 541809"/>
                  <a:gd name="connsiteY6" fmla="*/ 290270 h 403909"/>
                  <a:gd name="connsiteX7" fmla="*/ 13743 w 541809"/>
                  <a:gd name="connsiteY7" fmla="*/ 82042 h 403909"/>
                  <a:gd name="connsiteX8" fmla="*/ 13743 w 541809"/>
                  <a:gd name="connsiteY8" fmla="*/ 13743 h 403909"/>
                  <a:gd name="connsiteX9" fmla="*/ 13743 w 541809"/>
                  <a:gd name="connsiteY9" fmla="*/ 13743 h 403909"/>
                  <a:gd name="connsiteX10" fmla="*/ 82042 w 541809"/>
                  <a:gd name="connsiteY10" fmla="*/ 13743 h 403909"/>
                  <a:gd name="connsiteX11" fmla="*/ 201981 w 541809"/>
                  <a:gd name="connsiteY11" fmla="*/ 133682 h 403909"/>
                  <a:gd name="connsiteX12" fmla="*/ 321920 w 541809"/>
                  <a:gd name="connsiteY12" fmla="*/ 47060 h 403909"/>
                  <a:gd name="connsiteX13" fmla="*/ 436862 w 541809"/>
                  <a:gd name="connsiteY13" fmla="*/ 93703 h 403909"/>
                  <a:gd name="connsiteX14" fmla="*/ 541809 w 541809"/>
                  <a:gd name="connsiteY14" fmla="*/ 218639 h 4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809" h="403909">
                    <a:moveTo>
                      <a:pt x="420204" y="395217"/>
                    </a:moveTo>
                    <a:lnTo>
                      <a:pt x="133682" y="403546"/>
                    </a:lnTo>
                    <a:cubicBezTo>
                      <a:pt x="107029" y="406877"/>
                      <a:pt x="83708" y="386888"/>
                      <a:pt x="80376" y="360234"/>
                    </a:cubicBezTo>
                    <a:lnTo>
                      <a:pt x="80376" y="360234"/>
                    </a:lnTo>
                    <a:cubicBezTo>
                      <a:pt x="77044" y="333581"/>
                      <a:pt x="97034" y="310260"/>
                      <a:pt x="123687" y="306928"/>
                    </a:cubicBezTo>
                    <a:lnTo>
                      <a:pt x="220305" y="291936"/>
                    </a:lnTo>
                    <a:lnTo>
                      <a:pt x="220305" y="290270"/>
                    </a:lnTo>
                    <a:lnTo>
                      <a:pt x="13743" y="82042"/>
                    </a:lnTo>
                    <a:cubicBezTo>
                      <a:pt x="-4581" y="63718"/>
                      <a:pt x="-4581" y="32067"/>
                      <a:pt x="13743" y="13743"/>
                    </a:cubicBezTo>
                    <a:lnTo>
                      <a:pt x="13743" y="13743"/>
                    </a:lnTo>
                    <a:cubicBezTo>
                      <a:pt x="32067" y="-4581"/>
                      <a:pt x="63718" y="-4581"/>
                      <a:pt x="82042" y="13743"/>
                    </a:cubicBezTo>
                    <a:lnTo>
                      <a:pt x="201981" y="133682"/>
                    </a:lnTo>
                    <a:cubicBezTo>
                      <a:pt x="201981" y="133682"/>
                      <a:pt x="293601" y="67049"/>
                      <a:pt x="321920" y="47060"/>
                    </a:cubicBezTo>
                    <a:cubicBezTo>
                      <a:pt x="350239" y="28735"/>
                      <a:pt x="385222" y="32067"/>
                      <a:pt x="436862" y="93703"/>
                    </a:cubicBezTo>
                    <a:cubicBezTo>
                      <a:pt x="488503" y="157004"/>
                      <a:pt x="541809" y="218639"/>
                      <a:pt x="541809" y="218639"/>
                    </a:cubicBezTo>
                  </a:path>
                </a:pathLst>
              </a:custGeom>
              <a:no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grpSp>
        <p:grpSp>
          <p:nvGrpSpPr>
            <p:cNvPr id="26" name="Group 25">
              <a:extLst>
                <a:ext uri="{FF2B5EF4-FFF2-40B4-BE49-F238E27FC236}">
                  <a16:creationId xmlns:a16="http://schemas.microsoft.com/office/drawing/2014/main" id="{BB4EB16A-B715-71F4-9E08-E17902E167DE}"/>
                </a:ext>
              </a:extLst>
            </p:cNvPr>
            <p:cNvGrpSpPr/>
            <p:nvPr/>
          </p:nvGrpSpPr>
          <p:grpSpPr>
            <a:xfrm>
              <a:off x="5367811" y="2927494"/>
              <a:ext cx="354764" cy="297130"/>
              <a:chOff x="2662680" y="1029210"/>
              <a:chExt cx="942703" cy="789555"/>
            </a:xfrm>
          </p:grpSpPr>
          <p:sp>
            <p:nvSpPr>
              <p:cNvPr id="43" name="Freeform: Shape 2">
                <a:extLst>
                  <a:ext uri="{FF2B5EF4-FFF2-40B4-BE49-F238E27FC236}">
                    <a16:creationId xmlns:a16="http://schemas.microsoft.com/office/drawing/2014/main" id="{F54A0945-C4BB-E072-B94E-0A25A7B3F10B}"/>
                  </a:ext>
                </a:extLst>
              </p:cNvPr>
              <p:cNvSpPr/>
              <p:nvPr/>
            </p:nvSpPr>
            <p:spPr>
              <a:xfrm>
                <a:off x="2662680" y="1029210"/>
                <a:ext cx="741910" cy="563238"/>
              </a:xfrm>
              <a:custGeom>
                <a:avLst/>
                <a:gdLst>
                  <a:gd name="connsiteX0" fmla="*/ 238228 w 741910"/>
                  <a:gd name="connsiteY0" fmla="*/ 457738 h 563238"/>
                  <a:gd name="connsiteX1" fmla="*/ 370955 w 741910"/>
                  <a:gd name="connsiteY1" fmla="*/ 473053 h 563238"/>
                  <a:gd name="connsiteX2" fmla="*/ 741910 w 741910"/>
                  <a:gd name="connsiteY2" fmla="*/ 236526 h 563238"/>
                  <a:gd name="connsiteX3" fmla="*/ 370955 w 741910"/>
                  <a:gd name="connsiteY3" fmla="*/ 0 h 563238"/>
                  <a:gd name="connsiteX4" fmla="*/ 0 w 741910"/>
                  <a:gd name="connsiteY4" fmla="*/ 236526 h 563238"/>
                  <a:gd name="connsiteX5" fmla="*/ 93590 w 741910"/>
                  <a:gd name="connsiteY5" fmla="*/ 394778 h 563238"/>
                  <a:gd name="connsiteX6" fmla="*/ 59557 w 741910"/>
                  <a:gd name="connsiteY6" fmla="*/ 563239 h 563238"/>
                  <a:gd name="connsiteX7" fmla="*/ 238228 w 741910"/>
                  <a:gd name="connsiteY7" fmla="*/ 457738 h 56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910" h="563238">
                    <a:moveTo>
                      <a:pt x="238228" y="457738"/>
                    </a:moveTo>
                    <a:cubicBezTo>
                      <a:pt x="279067" y="467948"/>
                      <a:pt x="323310" y="473053"/>
                      <a:pt x="370955" y="473053"/>
                    </a:cubicBezTo>
                    <a:cubicBezTo>
                      <a:pt x="575151" y="473053"/>
                      <a:pt x="741910" y="367552"/>
                      <a:pt x="741910" y="236526"/>
                    </a:cubicBezTo>
                    <a:cubicBezTo>
                      <a:pt x="741910" y="105501"/>
                      <a:pt x="575151" y="0"/>
                      <a:pt x="370955" y="0"/>
                    </a:cubicBezTo>
                    <a:cubicBezTo>
                      <a:pt x="166760" y="0"/>
                      <a:pt x="0" y="105501"/>
                      <a:pt x="0" y="236526"/>
                    </a:cubicBezTo>
                    <a:cubicBezTo>
                      <a:pt x="0" y="297785"/>
                      <a:pt x="35734" y="352237"/>
                      <a:pt x="93590" y="394778"/>
                    </a:cubicBezTo>
                    <a:lnTo>
                      <a:pt x="59557" y="563239"/>
                    </a:lnTo>
                    <a:lnTo>
                      <a:pt x="238228" y="457738"/>
                    </a:lnTo>
                    <a:close/>
                  </a:path>
                </a:pathLst>
              </a:custGeom>
              <a:no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44" name="Freeform: Shape 3">
                <a:extLst>
                  <a:ext uri="{FF2B5EF4-FFF2-40B4-BE49-F238E27FC236}">
                    <a16:creationId xmlns:a16="http://schemas.microsoft.com/office/drawing/2014/main" id="{68E5D1DE-7582-7379-742D-5A4A097CDD06}"/>
                  </a:ext>
                </a:extLst>
              </p:cNvPr>
              <p:cNvSpPr/>
              <p:nvPr/>
            </p:nvSpPr>
            <p:spPr>
              <a:xfrm>
                <a:off x="3004708" y="1386552"/>
                <a:ext cx="600675" cy="432213"/>
              </a:xfrm>
              <a:custGeom>
                <a:avLst/>
                <a:gdLst>
                  <a:gd name="connsiteX0" fmla="*/ 444125 w 600675"/>
                  <a:gd name="connsiteY0" fmla="*/ 0 h 432213"/>
                  <a:gd name="connsiteX1" fmla="*/ 600675 w 600675"/>
                  <a:gd name="connsiteY1" fmla="*/ 168461 h 432213"/>
                  <a:gd name="connsiteX2" fmla="*/ 524102 w 600675"/>
                  <a:gd name="connsiteY2" fmla="*/ 296083 h 432213"/>
                  <a:gd name="connsiteX3" fmla="*/ 551328 w 600675"/>
                  <a:gd name="connsiteY3" fmla="*/ 432213 h 432213"/>
                  <a:gd name="connsiteX4" fmla="*/ 406689 w 600675"/>
                  <a:gd name="connsiteY4" fmla="*/ 347132 h 432213"/>
                  <a:gd name="connsiteX5" fmla="*/ 299487 w 600675"/>
                  <a:gd name="connsiteY5" fmla="*/ 359043 h 432213"/>
                  <a:gd name="connsiteX6" fmla="*/ 0 w 600675"/>
                  <a:gd name="connsiteY6" fmla="*/ 166760 h 43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675" h="432213">
                    <a:moveTo>
                      <a:pt x="444125" y="0"/>
                    </a:moveTo>
                    <a:cubicBezTo>
                      <a:pt x="537715" y="32331"/>
                      <a:pt x="600675" y="95291"/>
                      <a:pt x="600675" y="168461"/>
                    </a:cubicBezTo>
                    <a:cubicBezTo>
                      <a:pt x="600675" y="217808"/>
                      <a:pt x="571747" y="262051"/>
                      <a:pt x="524102" y="296083"/>
                    </a:cubicBezTo>
                    <a:lnTo>
                      <a:pt x="551328" y="432213"/>
                    </a:lnTo>
                    <a:lnTo>
                      <a:pt x="406689" y="347132"/>
                    </a:lnTo>
                    <a:cubicBezTo>
                      <a:pt x="374358" y="355640"/>
                      <a:pt x="336923" y="359043"/>
                      <a:pt x="299487" y="359043"/>
                    </a:cubicBezTo>
                    <a:cubicBezTo>
                      <a:pt x="134429" y="359043"/>
                      <a:pt x="0" y="273962"/>
                      <a:pt x="0" y="166760"/>
                    </a:cubicBezTo>
                  </a:path>
                </a:pathLst>
              </a:custGeom>
              <a:no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grpSp>
        <p:grpSp>
          <p:nvGrpSpPr>
            <p:cNvPr id="27" name="Group 26">
              <a:extLst>
                <a:ext uri="{FF2B5EF4-FFF2-40B4-BE49-F238E27FC236}">
                  <a16:creationId xmlns:a16="http://schemas.microsoft.com/office/drawing/2014/main" id="{34E7FFE1-0E38-E489-4F10-550ADEE22339}"/>
                </a:ext>
              </a:extLst>
            </p:cNvPr>
            <p:cNvGrpSpPr/>
            <p:nvPr/>
          </p:nvGrpSpPr>
          <p:grpSpPr>
            <a:xfrm>
              <a:off x="6095998" y="4888725"/>
              <a:ext cx="318628" cy="378999"/>
              <a:chOff x="7477397" y="3997217"/>
              <a:chExt cx="646619" cy="769135"/>
            </a:xfrm>
            <a:noFill/>
          </p:grpSpPr>
          <p:sp>
            <p:nvSpPr>
              <p:cNvPr id="35" name="Freeform: Shape 71">
                <a:extLst>
                  <a:ext uri="{FF2B5EF4-FFF2-40B4-BE49-F238E27FC236}">
                    <a16:creationId xmlns:a16="http://schemas.microsoft.com/office/drawing/2014/main" id="{877019DA-E5FC-D806-6EED-0E859D83BE2D}"/>
                  </a:ext>
                </a:extLst>
              </p:cNvPr>
              <p:cNvSpPr/>
              <p:nvPr/>
            </p:nvSpPr>
            <p:spPr>
              <a:xfrm>
                <a:off x="7477397" y="4089105"/>
                <a:ext cx="93589" cy="17016"/>
              </a:xfrm>
              <a:custGeom>
                <a:avLst/>
                <a:gdLst>
                  <a:gd name="connsiteX0" fmla="*/ 93590 w 93589"/>
                  <a:gd name="connsiteY0" fmla="*/ 0 h 17016"/>
                  <a:gd name="connsiteX1" fmla="*/ 0 w 93589"/>
                  <a:gd name="connsiteY1" fmla="*/ 0 h 17016"/>
                </a:gdLst>
                <a:ahLst/>
                <a:cxnLst>
                  <a:cxn ang="0">
                    <a:pos x="connsiteX0" y="connsiteY0"/>
                  </a:cxn>
                  <a:cxn ang="0">
                    <a:pos x="connsiteX1" y="connsiteY1"/>
                  </a:cxn>
                </a:cxnLst>
                <a:rect l="l" t="t" r="r" b="b"/>
                <a:pathLst>
                  <a:path w="93589" h="17016">
                    <a:moveTo>
                      <a:pt x="93590" y="0"/>
                    </a:moveTo>
                    <a:lnTo>
                      <a:pt x="0" y="0"/>
                    </a:lnTo>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36" name="Freeform: Shape 72">
                <a:extLst>
                  <a:ext uri="{FF2B5EF4-FFF2-40B4-BE49-F238E27FC236}">
                    <a16:creationId xmlns:a16="http://schemas.microsoft.com/office/drawing/2014/main" id="{F89500BC-EEED-D479-25FF-5E20838239B8}"/>
                  </a:ext>
                </a:extLst>
              </p:cNvPr>
              <p:cNvSpPr/>
              <p:nvPr/>
            </p:nvSpPr>
            <p:spPr>
              <a:xfrm>
                <a:off x="7477397" y="4674465"/>
                <a:ext cx="461141" cy="17016"/>
              </a:xfrm>
              <a:custGeom>
                <a:avLst/>
                <a:gdLst>
                  <a:gd name="connsiteX0" fmla="*/ 461142 w 461141"/>
                  <a:gd name="connsiteY0" fmla="*/ 0 h 17016"/>
                  <a:gd name="connsiteX1" fmla="*/ 0 w 461141"/>
                  <a:gd name="connsiteY1" fmla="*/ 0 h 17016"/>
                </a:gdLst>
                <a:ahLst/>
                <a:cxnLst>
                  <a:cxn ang="0">
                    <a:pos x="connsiteX0" y="connsiteY0"/>
                  </a:cxn>
                  <a:cxn ang="0">
                    <a:pos x="connsiteX1" y="connsiteY1"/>
                  </a:cxn>
                </a:cxnLst>
                <a:rect l="l" t="t" r="r" b="b"/>
                <a:pathLst>
                  <a:path w="461141" h="17016">
                    <a:moveTo>
                      <a:pt x="461142" y="0"/>
                    </a:moveTo>
                    <a:lnTo>
                      <a:pt x="0" y="0"/>
                    </a:lnTo>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37" name="Freeform: Shape 73">
                <a:extLst>
                  <a:ext uri="{FF2B5EF4-FFF2-40B4-BE49-F238E27FC236}">
                    <a16:creationId xmlns:a16="http://schemas.microsoft.com/office/drawing/2014/main" id="{B024B9BD-99EC-2E97-7039-FFF582B3C6F6}"/>
                  </a:ext>
                </a:extLst>
              </p:cNvPr>
              <p:cNvSpPr/>
              <p:nvPr/>
            </p:nvSpPr>
            <p:spPr>
              <a:xfrm>
                <a:off x="7479099" y="3997217"/>
                <a:ext cx="459439" cy="769135"/>
              </a:xfrm>
              <a:custGeom>
                <a:avLst/>
                <a:gdLst>
                  <a:gd name="connsiteX0" fmla="*/ 459440 w 459439"/>
                  <a:gd name="connsiteY0" fmla="*/ 615989 h 769135"/>
                  <a:gd name="connsiteX1" fmla="*/ 459440 w 459439"/>
                  <a:gd name="connsiteY1" fmla="*/ 707877 h 769135"/>
                  <a:gd name="connsiteX2" fmla="*/ 398181 w 459439"/>
                  <a:gd name="connsiteY2" fmla="*/ 769136 h 769135"/>
                  <a:gd name="connsiteX3" fmla="*/ 61259 w 459439"/>
                  <a:gd name="connsiteY3" fmla="*/ 769136 h 769135"/>
                  <a:gd name="connsiteX4" fmla="*/ 0 w 459439"/>
                  <a:gd name="connsiteY4" fmla="*/ 707877 h 769135"/>
                  <a:gd name="connsiteX5" fmla="*/ 0 w 459439"/>
                  <a:gd name="connsiteY5" fmla="*/ 61259 h 769135"/>
                  <a:gd name="connsiteX6" fmla="*/ 61259 w 459439"/>
                  <a:gd name="connsiteY6" fmla="*/ 0 h 769135"/>
                  <a:gd name="connsiteX7" fmla="*/ 107203 w 459439"/>
                  <a:gd name="connsiteY7" fmla="*/ 0 h 76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439" h="769135">
                    <a:moveTo>
                      <a:pt x="459440" y="615989"/>
                    </a:moveTo>
                    <a:lnTo>
                      <a:pt x="459440" y="707877"/>
                    </a:lnTo>
                    <a:cubicBezTo>
                      <a:pt x="459440" y="741910"/>
                      <a:pt x="432214" y="769136"/>
                      <a:pt x="398181" y="769136"/>
                    </a:cubicBezTo>
                    <a:lnTo>
                      <a:pt x="61259" y="769136"/>
                    </a:lnTo>
                    <a:cubicBezTo>
                      <a:pt x="27226" y="769136"/>
                      <a:pt x="0" y="741910"/>
                      <a:pt x="0" y="707877"/>
                    </a:cubicBezTo>
                    <a:lnTo>
                      <a:pt x="0" y="61259"/>
                    </a:lnTo>
                    <a:cubicBezTo>
                      <a:pt x="0" y="27226"/>
                      <a:pt x="27226" y="0"/>
                      <a:pt x="61259" y="0"/>
                    </a:cubicBezTo>
                    <a:lnTo>
                      <a:pt x="107203" y="0"/>
                    </a:lnTo>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38" name="Freeform: Shape 74">
                <a:extLst>
                  <a:ext uri="{FF2B5EF4-FFF2-40B4-BE49-F238E27FC236}">
                    <a16:creationId xmlns:a16="http://schemas.microsoft.com/office/drawing/2014/main" id="{0E2DDDFE-21BD-25EA-1752-430023BD3913}"/>
                  </a:ext>
                </a:extLst>
              </p:cNvPr>
              <p:cNvSpPr/>
              <p:nvPr/>
            </p:nvSpPr>
            <p:spPr>
              <a:xfrm>
                <a:off x="7570987" y="3997217"/>
                <a:ext cx="553029" cy="553028"/>
              </a:xfrm>
              <a:custGeom>
                <a:avLst/>
                <a:gdLst>
                  <a:gd name="connsiteX0" fmla="*/ 553029 w 553029"/>
                  <a:gd name="connsiteY0" fmla="*/ 61259 h 553028"/>
                  <a:gd name="connsiteX1" fmla="*/ 553029 w 553029"/>
                  <a:gd name="connsiteY1" fmla="*/ 61259 h 553028"/>
                  <a:gd name="connsiteX2" fmla="*/ 491771 w 553029"/>
                  <a:gd name="connsiteY2" fmla="*/ 0 h 553028"/>
                  <a:gd name="connsiteX3" fmla="*/ 137832 w 553029"/>
                  <a:gd name="connsiteY3" fmla="*/ 0 h 553028"/>
                  <a:gd name="connsiteX4" fmla="*/ 61259 w 553029"/>
                  <a:gd name="connsiteY4" fmla="*/ 76573 h 553028"/>
                  <a:gd name="connsiteX5" fmla="*/ 61259 w 553029"/>
                  <a:gd name="connsiteY5" fmla="*/ 476456 h 553028"/>
                  <a:gd name="connsiteX6" fmla="*/ 0 w 553029"/>
                  <a:gd name="connsiteY6" fmla="*/ 553029 h 553028"/>
                  <a:gd name="connsiteX7" fmla="*/ 476456 w 553029"/>
                  <a:gd name="connsiteY7" fmla="*/ 553029 h 553028"/>
                  <a:gd name="connsiteX8" fmla="*/ 553029 w 553029"/>
                  <a:gd name="connsiteY8" fmla="*/ 476456 h 553028"/>
                  <a:gd name="connsiteX9" fmla="*/ 553029 w 553029"/>
                  <a:gd name="connsiteY9" fmla="*/ 61259 h 55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29" h="553028">
                    <a:moveTo>
                      <a:pt x="553029" y="61259"/>
                    </a:moveTo>
                    <a:lnTo>
                      <a:pt x="553029" y="61259"/>
                    </a:lnTo>
                    <a:cubicBezTo>
                      <a:pt x="553029" y="27226"/>
                      <a:pt x="525803" y="0"/>
                      <a:pt x="491771" y="0"/>
                    </a:cubicBezTo>
                    <a:lnTo>
                      <a:pt x="137832" y="0"/>
                    </a:lnTo>
                    <a:cubicBezTo>
                      <a:pt x="95291" y="0"/>
                      <a:pt x="61259" y="34033"/>
                      <a:pt x="61259" y="76573"/>
                    </a:cubicBezTo>
                    <a:lnTo>
                      <a:pt x="61259" y="476456"/>
                    </a:lnTo>
                    <a:lnTo>
                      <a:pt x="0" y="553029"/>
                    </a:lnTo>
                    <a:lnTo>
                      <a:pt x="476456" y="553029"/>
                    </a:lnTo>
                    <a:cubicBezTo>
                      <a:pt x="518997" y="553029"/>
                      <a:pt x="553029" y="518996"/>
                      <a:pt x="553029" y="476456"/>
                    </a:cubicBezTo>
                    <a:lnTo>
                      <a:pt x="553029" y="61259"/>
                    </a:lnTo>
                    <a:close/>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39" name="Freeform: Shape 75">
                <a:extLst>
                  <a:ext uri="{FF2B5EF4-FFF2-40B4-BE49-F238E27FC236}">
                    <a16:creationId xmlns:a16="http://schemas.microsoft.com/office/drawing/2014/main" id="{359D6B83-48B9-64E0-3BF5-AFD84DE864C4}"/>
                  </a:ext>
                </a:extLst>
              </p:cNvPr>
              <p:cNvSpPr/>
              <p:nvPr/>
            </p:nvSpPr>
            <p:spPr>
              <a:xfrm>
                <a:off x="7953853" y="4381785"/>
                <a:ext cx="17016" cy="61258"/>
              </a:xfrm>
              <a:custGeom>
                <a:avLst/>
                <a:gdLst>
                  <a:gd name="connsiteX0" fmla="*/ 0 w 17016"/>
                  <a:gd name="connsiteY0" fmla="*/ 0 h 61258"/>
                  <a:gd name="connsiteX1" fmla="*/ 0 w 17016"/>
                  <a:gd name="connsiteY1" fmla="*/ 61259 h 61258"/>
                </a:gdLst>
                <a:ahLst/>
                <a:cxnLst>
                  <a:cxn ang="0">
                    <a:pos x="connsiteX0" y="connsiteY0"/>
                  </a:cxn>
                  <a:cxn ang="0">
                    <a:pos x="connsiteX1" y="connsiteY1"/>
                  </a:cxn>
                </a:cxnLst>
                <a:rect l="l" t="t" r="r" b="b"/>
                <a:pathLst>
                  <a:path w="17016" h="61258">
                    <a:moveTo>
                      <a:pt x="0" y="0"/>
                    </a:moveTo>
                    <a:lnTo>
                      <a:pt x="0" y="61259"/>
                    </a:lnTo>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40" name="Freeform: Shape 76">
                <a:extLst>
                  <a:ext uri="{FF2B5EF4-FFF2-40B4-BE49-F238E27FC236}">
                    <a16:creationId xmlns:a16="http://schemas.microsoft.com/office/drawing/2014/main" id="{C96492E5-279D-85FD-5503-191983E9C761}"/>
                  </a:ext>
                </a:extLst>
              </p:cNvPr>
              <p:cNvSpPr/>
              <p:nvPr/>
            </p:nvSpPr>
            <p:spPr>
              <a:xfrm>
                <a:off x="7800706" y="4381785"/>
                <a:ext cx="17016" cy="61258"/>
              </a:xfrm>
              <a:custGeom>
                <a:avLst/>
                <a:gdLst>
                  <a:gd name="connsiteX0" fmla="*/ 0 w 17016"/>
                  <a:gd name="connsiteY0" fmla="*/ 0 h 61258"/>
                  <a:gd name="connsiteX1" fmla="*/ 0 w 17016"/>
                  <a:gd name="connsiteY1" fmla="*/ 61259 h 61258"/>
                </a:gdLst>
                <a:ahLst/>
                <a:cxnLst>
                  <a:cxn ang="0">
                    <a:pos x="connsiteX0" y="connsiteY0"/>
                  </a:cxn>
                  <a:cxn ang="0">
                    <a:pos x="connsiteX1" y="connsiteY1"/>
                  </a:cxn>
                </a:cxnLst>
                <a:rect l="l" t="t" r="r" b="b"/>
                <a:pathLst>
                  <a:path w="17016" h="61258">
                    <a:moveTo>
                      <a:pt x="0" y="0"/>
                    </a:moveTo>
                    <a:lnTo>
                      <a:pt x="0" y="61259"/>
                    </a:lnTo>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41" name="Freeform: Shape 77">
                <a:extLst>
                  <a:ext uri="{FF2B5EF4-FFF2-40B4-BE49-F238E27FC236}">
                    <a16:creationId xmlns:a16="http://schemas.microsoft.com/office/drawing/2014/main" id="{8C27591D-DCA7-6618-552D-F05DF05E1FE1}"/>
                  </a:ext>
                </a:extLst>
              </p:cNvPr>
              <p:cNvSpPr/>
              <p:nvPr/>
            </p:nvSpPr>
            <p:spPr>
              <a:xfrm>
                <a:off x="7800706" y="4106121"/>
                <a:ext cx="153146" cy="153146"/>
              </a:xfrm>
              <a:custGeom>
                <a:avLst/>
                <a:gdLst>
                  <a:gd name="connsiteX0" fmla="*/ 153147 w 153146"/>
                  <a:gd name="connsiteY0" fmla="*/ 76573 h 153146"/>
                  <a:gd name="connsiteX1" fmla="*/ 76573 w 153146"/>
                  <a:gd name="connsiteY1" fmla="*/ 153147 h 153146"/>
                  <a:gd name="connsiteX2" fmla="*/ 0 w 153146"/>
                  <a:gd name="connsiteY2" fmla="*/ 76573 h 153146"/>
                  <a:gd name="connsiteX3" fmla="*/ 76573 w 153146"/>
                  <a:gd name="connsiteY3" fmla="*/ 0 h 153146"/>
                  <a:gd name="connsiteX4" fmla="*/ 153147 w 153146"/>
                  <a:gd name="connsiteY4" fmla="*/ 76573 h 153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6" h="153146">
                    <a:moveTo>
                      <a:pt x="153147" y="76573"/>
                    </a:moveTo>
                    <a:cubicBezTo>
                      <a:pt x="153147" y="118863"/>
                      <a:pt x="118864" y="153147"/>
                      <a:pt x="76573" y="153147"/>
                    </a:cubicBezTo>
                    <a:cubicBezTo>
                      <a:pt x="34283" y="153147"/>
                      <a:pt x="0" y="118863"/>
                      <a:pt x="0" y="76573"/>
                    </a:cubicBezTo>
                    <a:cubicBezTo>
                      <a:pt x="0" y="34283"/>
                      <a:pt x="34283" y="0"/>
                      <a:pt x="76573" y="0"/>
                    </a:cubicBezTo>
                    <a:cubicBezTo>
                      <a:pt x="118864" y="0"/>
                      <a:pt x="153147" y="34283"/>
                      <a:pt x="153147" y="76573"/>
                    </a:cubicBezTo>
                    <a:close/>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42" name="Freeform: Shape 78">
                <a:extLst>
                  <a:ext uri="{FF2B5EF4-FFF2-40B4-BE49-F238E27FC236}">
                    <a16:creationId xmlns:a16="http://schemas.microsoft.com/office/drawing/2014/main" id="{1DA917A0-D5AD-E366-EB6D-84841F698702}"/>
                  </a:ext>
                </a:extLst>
              </p:cNvPr>
              <p:cNvSpPr/>
              <p:nvPr/>
            </p:nvSpPr>
            <p:spPr>
              <a:xfrm>
                <a:off x="7741149" y="4274582"/>
                <a:ext cx="275663" cy="168461"/>
              </a:xfrm>
              <a:custGeom>
                <a:avLst/>
                <a:gdLst>
                  <a:gd name="connsiteX0" fmla="*/ 275664 w 275663"/>
                  <a:gd name="connsiteY0" fmla="*/ 168461 h 168461"/>
                  <a:gd name="connsiteX1" fmla="*/ 275664 w 275663"/>
                  <a:gd name="connsiteY1" fmla="*/ 91888 h 168461"/>
                  <a:gd name="connsiteX2" fmla="*/ 137832 w 275663"/>
                  <a:gd name="connsiteY2" fmla="*/ 0 h 168461"/>
                  <a:gd name="connsiteX3" fmla="*/ 0 w 275663"/>
                  <a:gd name="connsiteY3" fmla="*/ 91888 h 168461"/>
                  <a:gd name="connsiteX4" fmla="*/ 0 w 275663"/>
                  <a:gd name="connsiteY4" fmla="*/ 168461 h 16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63" h="168461">
                    <a:moveTo>
                      <a:pt x="275664" y="168461"/>
                    </a:moveTo>
                    <a:lnTo>
                      <a:pt x="275664" y="91888"/>
                    </a:lnTo>
                    <a:cubicBezTo>
                      <a:pt x="275664" y="34033"/>
                      <a:pt x="214405" y="0"/>
                      <a:pt x="137832" y="0"/>
                    </a:cubicBezTo>
                    <a:cubicBezTo>
                      <a:pt x="61259" y="0"/>
                      <a:pt x="0" y="35734"/>
                      <a:pt x="0" y="91888"/>
                    </a:cubicBezTo>
                    <a:lnTo>
                      <a:pt x="0" y="168461"/>
                    </a:lnTo>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grpSp>
        <p:grpSp>
          <p:nvGrpSpPr>
            <p:cNvPr id="28" name="Group 27">
              <a:extLst>
                <a:ext uri="{FF2B5EF4-FFF2-40B4-BE49-F238E27FC236}">
                  <a16:creationId xmlns:a16="http://schemas.microsoft.com/office/drawing/2014/main" id="{FE78440C-415C-F9A1-58B9-DE5047DE89EB}"/>
                </a:ext>
              </a:extLst>
            </p:cNvPr>
            <p:cNvGrpSpPr/>
            <p:nvPr/>
          </p:nvGrpSpPr>
          <p:grpSpPr>
            <a:xfrm>
              <a:off x="7511462" y="5526214"/>
              <a:ext cx="294833" cy="347975"/>
              <a:chOff x="415397" y="1058674"/>
              <a:chExt cx="708667" cy="836403"/>
            </a:xfrm>
            <a:noFill/>
          </p:grpSpPr>
          <p:sp>
            <p:nvSpPr>
              <p:cNvPr id="29" name="Freeform: Shape 7">
                <a:extLst>
                  <a:ext uri="{FF2B5EF4-FFF2-40B4-BE49-F238E27FC236}">
                    <a16:creationId xmlns:a16="http://schemas.microsoft.com/office/drawing/2014/main" id="{7491E492-33D0-68DA-3262-D358A1A35014}"/>
                  </a:ext>
                </a:extLst>
              </p:cNvPr>
              <p:cNvSpPr/>
              <p:nvPr/>
            </p:nvSpPr>
            <p:spPr>
              <a:xfrm>
                <a:off x="602625" y="1538119"/>
                <a:ext cx="19247" cy="208225"/>
              </a:xfrm>
              <a:custGeom>
                <a:avLst/>
                <a:gdLst>
                  <a:gd name="connsiteX0" fmla="*/ 19248 w 19247"/>
                  <a:gd name="connsiteY0" fmla="*/ 0 h 208225"/>
                  <a:gd name="connsiteX1" fmla="*/ 0 w 19247"/>
                  <a:gd name="connsiteY1" fmla="*/ 87490 h 208225"/>
                  <a:gd name="connsiteX2" fmla="*/ 0 w 19247"/>
                  <a:gd name="connsiteY2" fmla="*/ 208226 h 208225"/>
                </a:gdLst>
                <a:ahLst/>
                <a:cxnLst>
                  <a:cxn ang="0">
                    <a:pos x="connsiteX0" y="connsiteY0"/>
                  </a:cxn>
                  <a:cxn ang="0">
                    <a:pos x="connsiteX1" y="connsiteY1"/>
                  </a:cxn>
                  <a:cxn ang="0">
                    <a:pos x="connsiteX2" y="connsiteY2"/>
                  </a:cxn>
                </a:cxnLst>
                <a:rect l="l" t="t" r="r" b="b"/>
                <a:pathLst>
                  <a:path w="19247" h="208225">
                    <a:moveTo>
                      <a:pt x="19248" y="0"/>
                    </a:moveTo>
                    <a:cubicBezTo>
                      <a:pt x="6999" y="29747"/>
                      <a:pt x="0" y="52494"/>
                      <a:pt x="0" y="87490"/>
                    </a:cubicBezTo>
                    <a:lnTo>
                      <a:pt x="0" y="208226"/>
                    </a:lnTo>
                  </a:path>
                </a:pathLst>
              </a:custGeom>
              <a:grp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30" name="Freeform: Shape 8">
                <a:extLst>
                  <a:ext uri="{FF2B5EF4-FFF2-40B4-BE49-F238E27FC236}">
                    <a16:creationId xmlns:a16="http://schemas.microsoft.com/office/drawing/2014/main" id="{D36F4BC1-3CF4-D226-7A4E-0294123932BE}"/>
                  </a:ext>
                </a:extLst>
              </p:cNvPr>
              <p:cNvSpPr/>
              <p:nvPr/>
            </p:nvSpPr>
            <p:spPr>
              <a:xfrm>
                <a:off x="901841" y="1536369"/>
                <a:ext cx="19247" cy="155731"/>
              </a:xfrm>
              <a:custGeom>
                <a:avLst/>
                <a:gdLst>
                  <a:gd name="connsiteX0" fmla="*/ 0 w 19247"/>
                  <a:gd name="connsiteY0" fmla="*/ 0 h 155731"/>
                  <a:gd name="connsiteX1" fmla="*/ 19248 w 19247"/>
                  <a:gd name="connsiteY1" fmla="*/ 89240 h 155731"/>
                  <a:gd name="connsiteX2" fmla="*/ 19248 w 19247"/>
                  <a:gd name="connsiteY2" fmla="*/ 155732 h 155731"/>
                </a:gdLst>
                <a:ahLst/>
                <a:cxnLst>
                  <a:cxn ang="0">
                    <a:pos x="connsiteX0" y="connsiteY0"/>
                  </a:cxn>
                  <a:cxn ang="0">
                    <a:pos x="connsiteX1" y="connsiteY1"/>
                  </a:cxn>
                  <a:cxn ang="0">
                    <a:pos x="connsiteX2" y="connsiteY2"/>
                  </a:cxn>
                </a:cxnLst>
                <a:rect l="l" t="t" r="r" b="b"/>
                <a:pathLst>
                  <a:path w="19247" h="155731">
                    <a:moveTo>
                      <a:pt x="0" y="0"/>
                    </a:moveTo>
                    <a:cubicBezTo>
                      <a:pt x="12249" y="29747"/>
                      <a:pt x="19248" y="52494"/>
                      <a:pt x="19248" y="89240"/>
                    </a:cubicBezTo>
                    <a:lnTo>
                      <a:pt x="19248" y="155732"/>
                    </a:lnTo>
                  </a:path>
                </a:pathLst>
              </a:custGeom>
              <a:grp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31" name="Freeform: Shape 9">
                <a:extLst>
                  <a:ext uri="{FF2B5EF4-FFF2-40B4-BE49-F238E27FC236}">
                    <a16:creationId xmlns:a16="http://schemas.microsoft.com/office/drawing/2014/main" id="{52DFD766-BD45-E1AD-9620-91894248D1C8}"/>
                  </a:ext>
                </a:extLst>
              </p:cNvPr>
              <p:cNvSpPr/>
              <p:nvPr/>
            </p:nvSpPr>
            <p:spPr>
              <a:xfrm>
                <a:off x="823042" y="1693851"/>
                <a:ext cx="199592" cy="201226"/>
              </a:xfrm>
              <a:custGeom>
                <a:avLst/>
                <a:gdLst>
                  <a:gd name="connsiteX0" fmla="*/ 185536 w 199592"/>
                  <a:gd name="connsiteY0" fmla="*/ 201227 h 201226"/>
                  <a:gd name="connsiteX1" fmla="*/ 199535 w 199592"/>
                  <a:gd name="connsiteY1" fmla="*/ 176730 h 201226"/>
                  <a:gd name="connsiteX2" fmla="*/ 199535 w 199592"/>
                  <a:gd name="connsiteY2" fmla="*/ 78741 h 201226"/>
                  <a:gd name="connsiteX3" fmla="*/ 99796 w 199592"/>
                  <a:gd name="connsiteY3" fmla="*/ 0 h 201226"/>
                  <a:gd name="connsiteX4" fmla="*/ 58 w 199592"/>
                  <a:gd name="connsiteY4" fmla="*/ 78741 h 201226"/>
                  <a:gd name="connsiteX5" fmla="*/ 58 w 199592"/>
                  <a:gd name="connsiteY5" fmla="*/ 176730 h 201226"/>
                  <a:gd name="connsiteX6" fmla="*/ 14056 w 199592"/>
                  <a:gd name="connsiteY6" fmla="*/ 201227 h 2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592" h="201226">
                    <a:moveTo>
                      <a:pt x="185536" y="201227"/>
                    </a:moveTo>
                    <a:cubicBezTo>
                      <a:pt x="201285" y="201227"/>
                      <a:pt x="199535" y="190728"/>
                      <a:pt x="199535" y="176730"/>
                    </a:cubicBezTo>
                    <a:lnTo>
                      <a:pt x="199535" y="78741"/>
                    </a:lnTo>
                    <a:cubicBezTo>
                      <a:pt x="199535" y="34996"/>
                      <a:pt x="154040" y="0"/>
                      <a:pt x="99796" y="0"/>
                    </a:cubicBezTo>
                    <a:cubicBezTo>
                      <a:pt x="43803" y="0"/>
                      <a:pt x="58" y="34996"/>
                      <a:pt x="58" y="78741"/>
                    </a:cubicBezTo>
                    <a:lnTo>
                      <a:pt x="58" y="176730"/>
                    </a:lnTo>
                    <a:cubicBezTo>
                      <a:pt x="58" y="190728"/>
                      <a:pt x="-1692" y="201227"/>
                      <a:pt x="14056" y="201227"/>
                    </a:cubicBezTo>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32" name="Freeform: Shape 10">
                <a:extLst>
                  <a:ext uri="{FF2B5EF4-FFF2-40B4-BE49-F238E27FC236}">
                    <a16:creationId xmlns:a16="http://schemas.microsoft.com/office/drawing/2014/main" id="{55340772-28B8-0184-6840-B870D8D4640A}"/>
                  </a:ext>
                </a:extLst>
              </p:cNvPr>
              <p:cNvSpPr/>
              <p:nvPr/>
            </p:nvSpPr>
            <p:spPr>
              <a:xfrm>
                <a:off x="539633" y="1746344"/>
                <a:ext cx="125985" cy="125985"/>
              </a:xfrm>
              <a:custGeom>
                <a:avLst/>
                <a:gdLst>
                  <a:gd name="connsiteX0" fmla="*/ 125985 w 125985"/>
                  <a:gd name="connsiteY0" fmla="*/ 62993 h 125985"/>
                  <a:gd name="connsiteX1" fmla="*/ 62993 w 125985"/>
                  <a:gd name="connsiteY1" fmla="*/ 125985 h 125985"/>
                  <a:gd name="connsiteX2" fmla="*/ 0 w 125985"/>
                  <a:gd name="connsiteY2" fmla="*/ 62993 h 125985"/>
                  <a:gd name="connsiteX3" fmla="*/ 62993 w 125985"/>
                  <a:gd name="connsiteY3" fmla="*/ 0 h 125985"/>
                  <a:gd name="connsiteX4" fmla="*/ 125985 w 125985"/>
                  <a:gd name="connsiteY4" fmla="*/ 62993 h 12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85" h="125985">
                    <a:moveTo>
                      <a:pt x="125985" y="62993"/>
                    </a:moveTo>
                    <a:cubicBezTo>
                      <a:pt x="125985" y="97989"/>
                      <a:pt x="97989" y="125985"/>
                      <a:pt x="62993" y="125985"/>
                    </a:cubicBezTo>
                    <a:cubicBezTo>
                      <a:pt x="27997" y="125985"/>
                      <a:pt x="0" y="97989"/>
                      <a:pt x="0" y="62993"/>
                    </a:cubicBezTo>
                    <a:cubicBezTo>
                      <a:pt x="0" y="27997"/>
                      <a:pt x="27997" y="0"/>
                      <a:pt x="62993" y="0"/>
                    </a:cubicBezTo>
                    <a:cubicBezTo>
                      <a:pt x="97989" y="0"/>
                      <a:pt x="125985" y="27997"/>
                      <a:pt x="125985" y="62993"/>
                    </a:cubicBezTo>
                    <a:close/>
                  </a:path>
                </a:pathLst>
              </a:custGeom>
              <a:grpFill/>
              <a:ln w="15875"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33" name="Freeform: Shape 11">
                <a:extLst>
                  <a:ext uri="{FF2B5EF4-FFF2-40B4-BE49-F238E27FC236}">
                    <a16:creationId xmlns:a16="http://schemas.microsoft.com/office/drawing/2014/main" id="{594CDE26-9B9A-D6B2-E9CC-DF68F83278C4}"/>
                  </a:ext>
                </a:extLst>
              </p:cNvPr>
              <p:cNvSpPr/>
              <p:nvPr/>
            </p:nvSpPr>
            <p:spPr>
              <a:xfrm>
                <a:off x="569379" y="1058674"/>
                <a:ext cx="398953" cy="398953"/>
              </a:xfrm>
              <a:custGeom>
                <a:avLst/>
                <a:gdLst>
                  <a:gd name="connsiteX0" fmla="*/ 199477 w 398953"/>
                  <a:gd name="connsiteY0" fmla="*/ 398954 h 398953"/>
                  <a:gd name="connsiteX1" fmla="*/ 398954 w 398953"/>
                  <a:gd name="connsiteY1" fmla="*/ 199477 h 398953"/>
                  <a:gd name="connsiteX2" fmla="*/ 199477 w 398953"/>
                  <a:gd name="connsiteY2" fmla="*/ 0 h 398953"/>
                  <a:gd name="connsiteX3" fmla="*/ 0 w 398953"/>
                  <a:gd name="connsiteY3" fmla="*/ 199477 h 398953"/>
                  <a:gd name="connsiteX4" fmla="*/ 199477 w 398953"/>
                  <a:gd name="connsiteY4" fmla="*/ 398954 h 39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53" h="398953">
                    <a:moveTo>
                      <a:pt x="199477" y="398954"/>
                    </a:moveTo>
                    <a:cubicBezTo>
                      <a:pt x="309714" y="398954"/>
                      <a:pt x="398954" y="309714"/>
                      <a:pt x="398954" y="199477"/>
                    </a:cubicBezTo>
                    <a:cubicBezTo>
                      <a:pt x="398954" y="89240"/>
                      <a:pt x="309714" y="0"/>
                      <a:pt x="199477" y="0"/>
                    </a:cubicBezTo>
                    <a:cubicBezTo>
                      <a:pt x="89240" y="0"/>
                      <a:pt x="0" y="89240"/>
                      <a:pt x="0" y="199477"/>
                    </a:cubicBezTo>
                    <a:cubicBezTo>
                      <a:pt x="0" y="309714"/>
                      <a:pt x="90989" y="398954"/>
                      <a:pt x="199477" y="398954"/>
                    </a:cubicBezTo>
                    <a:close/>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sp>
            <p:nvSpPr>
              <p:cNvPr id="34" name="Freeform: Shape 12">
                <a:extLst>
                  <a:ext uri="{FF2B5EF4-FFF2-40B4-BE49-F238E27FC236}">
                    <a16:creationId xmlns:a16="http://schemas.microsoft.com/office/drawing/2014/main" id="{6FE27D92-7071-BBCA-EEE5-13355AF2C060}"/>
                  </a:ext>
                </a:extLst>
              </p:cNvPr>
              <p:cNvSpPr/>
              <p:nvPr/>
            </p:nvSpPr>
            <p:spPr>
              <a:xfrm>
                <a:off x="415397" y="1536369"/>
                <a:ext cx="708667" cy="346459"/>
              </a:xfrm>
              <a:custGeom>
                <a:avLst/>
                <a:gdLst>
                  <a:gd name="connsiteX0" fmla="*/ 708668 w 708667"/>
                  <a:gd name="connsiteY0" fmla="*/ 346460 h 346459"/>
                  <a:gd name="connsiteX1" fmla="*/ 708668 w 708667"/>
                  <a:gd name="connsiteY1" fmla="*/ 272968 h 346459"/>
                  <a:gd name="connsiteX2" fmla="*/ 474195 w 708667"/>
                  <a:gd name="connsiteY2" fmla="*/ 0 h 346459"/>
                  <a:gd name="connsiteX3" fmla="*/ 353459 w 708667"/>
                  <a:gd name="connsiteY3" fmla="*/ 101488 h 346459"/>
                  <a:gd name="connsiteX4" fmla="*/ 232723 w 708667"/>
                  <a:gd name="connsiteY4" fmla="*/ 0 h 346459"/>
                  <a:gd name="connsiteX5" fmla="*/ 0 w 708667"/>
                  <a:gd name="connsiteY5" fmla="*/ 272968 h 346459"/>
                  <a:gd name="connsiteX6" fmla="*/ 0 w 708667"/>
                  <a:gd name="connsiteY6" fmla="*/ 346460 h 34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667" h="346459">
                    <a:moveTo>
                      <a:pt x="708668" y="346460"/>
                    </a:moveTo>
                    <a:lnTo>
                      <a:pt x="708668" y="272968"/>
                    </a:lnTo>
                    <a:cubicBezTo>
                      <a:pt x="708668" y="85740"/>
                      <a:pt x="628177" y="8749"/>
                      <a:pt x="474195" y="0"/>
                    </a:cubicBezTo>
                    <a:lnTo>
                      <a:pt x="353459" y="101488"/>
                    </a:lnTo>
                    <a:lnTo>
                      <a:pt x="232723" y="0"/>
                    </a:lnTo>
                    <a:cubicBezTo>
                      <a:pt x="80491" y="8749"/>
                      <a:pt x="0" y="83990"/>
                      <a:pt x="0" y="272968"/>
                    </a:cubicBezTo>
                    <a:lnTo>
                      <a:pt x="0" y="346460"/>
                    </a:lnTo>
                  </a:path>
                </a:pathLst>
              </a:custGeom>
              <a:grpFill/>
              <a:ln w="15875"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3673"/>
                  </a:solidFill>
                  <a:effectLst/>
                  <a:uLnTx/>
                  <a:uFillTx/>
                  <a:latin typeface="Elevance Sans" pitchFamily="2" charset="77"/>
                  <a:ea typeface="+mn-ea"/>
                  <a:cs typeface="+mn-cs"/>
                </a:endParaRPr>
              </a:p>
            </p:txBody>
          </p:sp>
        </p:grpSp>
      </p:grpSp>
    </p:spTree>
    <p:extLst>
      <p:ext uri="{BB962C8B-B14F-4D97-AF65-F5344CB8AC3E}">
        <p14:creationId xmlns:p14="http://schemas.microsoft.com/office/powerpoint/2010/main" val="247582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179AC-CC51-16F9-A161-832158C163A0}"/>
              </a:ext>
            </a:extLst>
          </p:cNvPr>
          <p:cNvSpPr>
            <a:spLocks noGrp="1"/>
          </p:cNvSpPr>
          <p:nvPr>
            <p:ph type="title"/>
          </p:nvPr>
        </p:nvSpPr>
        <p:spPr>
          <a:xfrm>
            <a:off x="457200" y="384047"/>
            <a:ext cx="5334000" cy="1148113"/>
          </a:xfrm>
        </p:spPr>
        <p:txBody>
          <a:bodyPr/>
          <a:lstStyle/>
          <a:p>
            <a:pPr>
              <a:lnSpc>
                <a:spcPct val="85000"/>
              </a:lnSpc>
            </a:pPr>
            <a:r>
              <a:rPr lang="en-US" dirty="0"/>
              <a:t>Well-being Coach Total</a:t>
            </a:r>
          </a:p>
        </p:txBody>
      </p:sp>
      <p:sp>
        <p:nvSpPr>
          <p:cNvPr id="12" name="TextBox 11">
            <a:extLst>
              <a:ext uri="{FF2B5EF4-FFF2-40B4-BE49-F238E27FC236}">
                <a16:creationId xmlns:a16="http://schemas.microsoft.com/office/drawing/2014/main" id="{AD6A4BD3-54CD-DD11-3025-537750320ABA}"/>
              </a:ext>
            </a:extLst>
          </p:cNvPr>
          <p:cNvSpPr txBox="1"/>
          <p:nvPr/>
        </p:nvSpPr>
        <p:spPr>
          <a:xfrm>
            <a:off x="457200" y="1039071"/>
            <a:ext cx="5137813" cy="4093428"/>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en-US" sz="160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Live coaching by experienced professionals, featuring:</a:t>
            </a:r>
          </a:p>
          <a:p>
            <a:pPr marL="285750" marR="0" lvl="0" indent="-285750"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ea typeface="+mn-ea"/>
                <a:cs typeface="Arial" panose="020B0604020202020204" pitchFamily="34" charset="0"/>
              </a:rPr>
              <a:t>Weight management and tobacco </a:t>
            </a:r>
            <a:br>
              <a:rPr kumimoji="0" lang="en-US" sz="1600" b="0" i="0" u="none" strike="noStrike" kern="1200" cap="none" spc="0" normalizeH="0" baseline="0" noProof="0" dirty="0">
                <a:ln>
                  <a:noFill/>
                </a:ln>
                <a:solidFill>
                  <a:schemeClr val="tx2"/>
                </a:solidFill>
                <a:effectLst/>
                <a:uLnTx/>
                <a:uFillTx/>
                <a:ea typeface="+mn-ea"/>
                <a:cs typeface="Arial" panose="020B0604020202020204" pitchFamily="34" charset="0"/>
              </a:rPr>
            </a:br>
            <a:r>
              <a:rPr kumimoji="0" lang="en-US" sz="1600" b="0" i="0" u="none" strike="noStrike" kern="1200" cap="none" spc="0" normalizeH="0" baseline="0" noProof="0" dirty="0">
                <a:ln>
                  <a:noFill/>
                </a:ln>
                <a:solidFill>
                  <a:schemeClr val="tx2"/>
                </a:solidFill>
                <a:effectLst/>
                <a:uLnTx/>
                <a:uFillTx/>
                <a:ea typeface="+mn-ea"/>
                <a:cs typeface="Arial" panose="020B0604020202020204" pitchFamily="34" charset="0"/>
              </a:rPr>
              <a:t>cessation support</a:t>
            </a:r>
          </a:p>
          <a:p>
            <a:pPr marL="285750" marR="0" lvl="0" indent="-285750"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ea typeface="+mn-ea"/>
                <a:cs typeface="Arial" panose="020B0604020202020204" pitchFamily="34" charset="0"/>
              </a:rPr>
              <a:t>Telephonic outreach to those identified from claims and health risk assessment (HRA) data</a:t>
            </a:r>
          </a:p>
          <a:p>
            <a:pPr marL="285750" marR="0" lvl="0" indent="-285750"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ea typeface="+mn-ea"/>
                <a:cs typeface="Arial" panose="020B0604020202020204" pitchFamily="34" charset="0"/>
              </a:rPr>
              <a:t>Click-to-chat capabilities during office hours from a computer, Sydney app, or phone</a:t>
            </a:r>
            <a:br>
              <a:rPr kumimoji="0" lang="en-US" sz="1600" b="0" i="0" u="none" strike="noStrike" kern="1200" cap="none" spc="0" normalizeH="0" baseline="0" noProof="0" dirty="0">
                <a:ln>
                  <a:noFill/>
                </a:ln>
                <a:solidFill>
                  <a:schemeClr val="tx2"/>
                </a:solidFill>
                <a:effectLst/>
                <a:uLnTx/>
                <a:uFillTx/>
                <a:ea typeface="+mn-ea"/>
                <a:cs typeface="Arial" panose="020B0604020202020204" pitchFamily="34" charset="0"/>
              </a:rPr>
            </a:br>
            <a:endParaRPr lang="en-US" sz="1600" dirty="0">
              <a:solidFill>
                <a:schemeClr val="tx2"/>
              </a:solidFill>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Mobile, AI-driven, virtual coaching for employees of </a:t>
            </a:r>
            <a:br>
              <a:rPr kumimoji="0" lang="en-US" sz="160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br>
            <a:r>
              <a:rPr kumimoji="0" lang="en-US" sz="160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all risk levels, featuring:</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ea typeface="+mn-ea"/>
                <a:cs typeface="Arial" panose="020B0604020202020204" pitchFamily="34" charset="0"/>
              </a:rPr>
              <a:t>Support for diet and nutrition, exercise, weight loss, tobacco cessation, stress, and sleep</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ea typeface="+mn-ea"/>
                <a:cs typeface="Arial" panose="020B0604020202020204" pitchFamily="34" charset="0"/>
              </a:rPr>
              <a:t>Unlimited 24/7 coaching </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solidFill>
                <a:effectLst/>
                <a:uLnTx/>
                <a:uFillTx/>
                <a:ea typeface="+mn-ea"/>
                <a:cs typeface="Arial" panose="020B0604020202020204" pitchFamily="34" charset="0"/>
              </a:rPr>
              <a:t>Best-in-class technology</a:t>
            </a:r>
            <a:endParaRPr kumimoji="0" lang="en-US" sz="1600" b="0" i="0" u="none" strike="noStrike" kern="1200" cap="none" spc="0" normalizeH="0" baseline="0" noProof="0" dirty="0">
              <a:ln>
                <a:noFill/>
              </a:ln>
              <a:solidFill>
                <a:schemeClr val="tx2"/>
              </a:solidFill>
              <a:effectLst/>
              <a:highlight>
                <a:srgbClr val="FFFF00"/>
              </a:highlight>
              <a:uLnTx/>
              <a:uFillTx/>
              <a:ea typeface="+mn-ea"/>
              <a:cs typeface="Arial" panose="020B0604020202020204" pitchFamily="34" charset="0"/>
            </a:endParaRPr>
          </a:p>
        </p:txBody>
      </p:sp>
      <p:pic>
        <p:nvPicPr>
          <p:cNvPr id="13" name="Picture Placeholder 12" descr="A person holding a phone&#10;&#10;Description automatically generated">
            <a:extLst>
              <a:ext uri="{FF2B5EF4-FFF2-40B4-BE49-F238E27FC236}">
                <a16:creationId xmlns:a16="http://schemas.microsoft.com/office/drawing/2014/main" id="{25D662C4-8F87-36BA-0DC0-BABADAAE96C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flipH="1">
            <a:off x="6095222" y="0"/>
            <a:ext cx="6096778" cy="6858000"/>
          </a:xfrm>
        </p:spPr>
      </p:pic>
      <p:sp>
        <p:nvSpPr>
          <p:cNvPr id="9" name="TextBox 8">
            <a:extLst>
              <a:ext uri="{FF2B5EF4-FFF2-40B4-BE49-F238E27FC236}">
                <a16:creationId xmlns:a16="http://schemas.microsoft.com/office/drawing/2014/main" id="{A3B0EF1B-6940-832B-0AEA-45970E6CA5F0}"/>
              </a:ext>
            </a:extLst>
          </p:cNvPr>
          <p:cNvSpPr txBox="1"/>
          <p:nvPr/>
        </p:nvSpPr>
        <p:spPr>
          <a:xfrm>
            <a:off x="457200" y="5934670"/>
            <a:ext cx="4767943" cy="369332"/>
          </a:xfrm>
          <a:prstGeom prst="rect">
            <a:avLst/>
          </a:prstGeom>
          <a:noFill/>
        </p:spPr>
        <p:txBody>
          <a:bodyPr wrap="square">
            <a:spAutoFit/>
          </a:bodyPr>
          <a:lstStyle/>
          <a:p>
            <a:r>
              <a:rPr lang="en-US" dirty="0"/>
              <a:t>Access support through the Sydney app.</a:t>
            </a:r>
          </a:p>
        </p:txBody>
      </p:sp>
      <p:grpSp>
        <p:nvGrpSpPr>
          <p:cNvPr id="8" name="Group 7">
            <a:extLst>
              <a:ext uri="{FF2B5EF4-FFF2-40B4-BE49-F238E27FC236}">
                <a16:creationId xmlns:a16="http://schemas.microsoft.com/office/drawing/2014/main" id="{4543804C-34EB-F7AD-05DB-5F1FE0CB1E69}"/>
              </a:ext>
            </a:extLst>
          </p:cNvPr>
          <p:cNvGrpSpPr/>
          <p:nvPr/>
        </p:nvGrpSpPr>
        <p:grpSpPr>
          <a:xfrm>
            <a:off x="5167908" y="2672954"/>
            <a:ext cx="3195042" cy="4185046"/>
            <a:chOff x="5167908" y="2333232"/>
            <a:chExt cx="3454400" cy="4524768"/>
          </a:xfrm>
        </p:grpSpPr>
        <p:pic>
          <p:nvPicPr>
            <p:cNvPr id="2" name="Picture 1" descr="A black cell phone with a white screen&#10;&#10;Description automatically generated">
              <a:extLst>
                <a:ext uri="{FF2B5EF4-FFF2-40B4-BE49-F238E27FC236}">
                  <a16:creationId xmlns:a16="http://schemas.microsoft.com/office/drawing/2014/main" id="{8CCAA2D8-BC87-5D05-29E0-EAB6CF7C6D8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475" b="100000" l="9989" r="89957">
                          <a14:foregroundMark x1="81794" y1="15710" x2="22718" y2="14807"/>
                          <a14:foregroundMark x1="84103" y1="97293" x2="83083" y2="99959"/>
                          <a14:foregroundMark x1="84157" y1="97293" x2="83888" y2="75431"/>
                          <a14:foregroundMark x1="85285" y1="21370" x2="80021" y2="12674"/>
                          <a14:foregroundMark x1="80021" y1="12674" x2="64662" y2="9516"/>
                          <a14:foregroundMark x1="64662" y1="9516" x2="19441" y2="13126"/>
                          <a14:foregroundMark x1="19441" y1="13126" x2="16702" y2="54389"/>
                          <a14:foregroundMark x1="16702" y1="54389" x2="18421" y2="71698"/>
                          <a14:foregroundMark x1="16971" y1="98072" x2="17991" y2="99959"/>
                          <a14:foregroundMark x1="22556" y1="19729" x2="64178" y2="72313"/>
                          <a14:foregroundMark x1="64178" y1="72313" x2="76155" y2="99590"/>
                          <a14:foregroundMark x1="76155" y1="99590" x2="76584" y2="98811"/>
                          <a14:foregroundMark x1="73684" y1="20837" x2="35875" y2="82896"/>
                          <a14:foregroundMark x1="35875" y1="82896" x2="35822" y2="82404"/>
                          <a14:foregroundMark x1="28088" y1="18253" x2="44307" y2="39418"/>
                          <a14:foregroundMark x1="44307" y1="39418" x2="56767" y2="38392"/>
                          <a14:foregroundMark x1="56767" y1="38392" x2="62836" y2="23093"/>
                          <a14:foregroundMark x1="62836" y1="23093" x2="66917" y2="64602"/>
                          <a14:foregroundMark x1="66917" y1="64602" x2="74006" y2="47826"/>
                          <a14:foregroundMark x1="74006" y1="47826" x2="71321" y2="22518"/>
                          <a14:foregroundMark x1="71321" y1="22518" x2="49033" y2="27153"/>
                          <a14:foregroundMark x1="49033" y1="27153" x2="26907" y2="62469"/>
                          <a14:foregroundMark x1="26907" y1="62469" x2="30344" y2="82937"/>
                          <a14:foregroundMark x1="30344" y1="82937" x2="48765" y2="90976"/>
                          <a14:foregroundMark x1="48765" y1="90976" x2="64178" y2="56317"/>
                          <a14:foregroundMark x1="64178" y1="56317" x2="55263" y2="26661"/>
                          <a14:foregroundMark x1="55263" y1="26661" x2="37863" y2="25390"/>
                          <a14:foregroundMark x1="37863" y1="25390" x2="25188" y2="28630"/>
                          <a14:foregroundMark x1="25188" y1="28630" x2="43878" y2="18868"/>
                          <a14:foregroundMark x1="43878" y1="18868" x2="61117" y2="20098"/>
                          <a14:foregroundMark x1="61117" y1="20098" x2="78410" y2="58162"/>
                          <a14:foregroundMark x1="78410" y1="58162" x2="79592" y2="70796"/>
                          <a14:foregroundMark x1="79592" y1="70796" x2="79001" y2="73011"/>
                          <a14:foregroundMark x1="58754" y1="70221" x2="27766" y2="76292"/>
                          <a14:foregroundMark x1="27766" y1="76292" x2="27390" y2="88433"/>
                          <a14:foregroundMark x1="27390" y1="88433" x2="38990" y2="97949"/>
                          <a14:foregroundMark x1="38990" y1="97949" x2="68851" y2="98605"/>
                          <a14:foregroundMark x1="68851" y1="98605" x2="66541" y2="87900"/>
                          <a14:foregroundMark x1="66541" y1="87900" x2="28679" y2="82363"/>
                          <a14:foregroundMark x1="28679" y1="82363" x2="27390" y2="93519"/>
                          <a14:foregroundMark x1="27390" y1="93519" x2="42535" y2="98893"/>
                          <a14:foregroundMark x1="42535" y1="98893" x2="64930" y2="96678"/>
                          <a14:foregroundMark x1="64930" y1="96678" x2="68636" y2="92740"/>
                        </a14:backgroundRemoval>
                      </a14:imgEffect>
                    </a14:imgLayer>
                  </a14:imgProps>
                </a:ext>
                <a:ext uri="{28A0092B-C50C-407E-A947-70E740481C1C}">
                  <a14:useLocalDpi xmlns:a14="http://schemas.microsoft.com/office/drawing/2010/main"/>
                </a:ext>
              </a:extLst>
            </a:blip>
            <a:srcRect/>
            <a:stretch/>
          </p:blipFill>
          <p:spPr>
            <a:xfrm>
              <a:off x="5167908" y="2333232"/>
              <a:ext cx="3454400" cy="4524768"/>
            </a:xfrm>
            <a:prstGeom prst="rect">
              <a:avLst/>
            </a:prstGeom>
          </p:spPr>
        </p:pic>
        <p:pic>
          <p:nvPicPr>
            <p:cNvPr id="6" name="Picture 5">
              <a:extLst>
                <a:ext uri="{FF2B5EF4-FFF2-40B4-BE49-F238E27FC236}">
                  <a16:creationId xmlns:a16="http://schemas.microsoft.com/office/drawing/2014/main" id="{8CDF0D63-DD89-102D-B12C-E6DFD98345E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842637" y="3175127"/>
              <a:ext cx="2221863" cy="368287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92196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EFD616-E124-AA02-CE89-346370613864}"/>
              </a:ext>
            </a:extLst>
          </p:cNvPr>
          <p:cNvSpPr/>
          <p:nvPr/>
        </p:nvSpPr>
        <p:spPr>
          <a:xfrm>
            <a:off x="0" y="4897666"/>
            <a:ext cx="6115050" cy="1411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B720441-684D-D643-B8C8-4746F371539F}"/>
              </a:ext>
            </a:extLst>
          </p:cNvPr>
          <p:cNvSpPr>
            <a:spLocks noGrp="1"/>
          </p:cNvSpPr>
          <p:nvPr>
            <p:ph type="title"/>
          </p:nvPr>
        </p:nvSpPr>
        <p:spPr/>
        <p:txBody>
          <a:bodyPr/>
          <a:lstStyle/>
          <a:p>
            <a:r>
              <a:rPr lang="en-US" dirty="0"/>
              <a:t>SpecialOffers</a:t>
            </a:r>
          </a:p>
        </p:txBody>
      </p:sp>
      <p:sp>
        <p:nvSpPr>
          <p:cNvPr id="5" name="Text Placeholder 4">
            <a:extLst>
              <a:ext uri="{FF2B5EF4-FFF2-40B4-BE49-F238E27FC236}">
                <a16:creationId xmlns:a16="http://schemas.microsoft.com/office/drawing/2014/main" id="{200E01A1-F117-750D-9A6A-0E4E72F001AB}"/>
              </a:ext>
            </a:extLst>
          </p:cNvPr>
          <p:cNvSpPr>
            <a:spLocks noGrp="1"/>
          </p:cNvSpPr>
          <p:nvPr>
            <p:ph type="body" sz="quarter" idx="16"/>
          </p:nvPr>
        </p:nvSpPr>
        <p:spPr>
          <a:xfrm>
            <a:off x="457200" y="1124043"/>
            <a:ext cx="4957948" cy="1109434"/>
          </a:xfrm>
        </p:spPr>
        <p:txBody>
          <a:bodyPr/>
          <a:lstStyle/>
          <a:p>
            <a:pPr>
              <a:lnSpc>
                <a:spcPct val="100000"/>
              </a:lnSpc>
            </a:pPr>
            <a:r>
              <a:rPr lang="en-US" sz="1800" dirty="0">
                <a:solidFill>
                  <a:schemeClr val="tx1"/>
                </a:solidFill>
                <a:latin typeface="+mn-lt"/>
              </a:rPr>
              <a:t>Get discounts on a variety of programs that help promote health and well-being. </a:t>
            </a:r>
          </a:p>
          <a:p>
            <a:pPr>
              <a:lnSpc>
                <a:spcPct val="100000"/>
              </a:lnSpc>
            </a:pPr>
            <a:r>
              <a:rPr lang="en-US" sz="1800" dirty="0">
                <a:solidFill>
                  <a:schemeClr val="tx1"/>
                </a:solidFill>
                <a:latin typeface="+mn-lt"/>
              </a:rPr>
              <a:t>Visit </a:t>
            </a:r>
            <a:r>
              <a:rPr lang="en-US" sz="1800" dirty="0">
                <a:solidFill>
                  <a:schemeClr val="tx1"/>
                </a:solidFill>
                <a:latin typeface="Elevance Sans Semibold" pitchFamily="2" charset="77"/>
              </a:rPr>
              <a:t>anthem.com</a:t>
            </a:r>
            <a:r>
              <a:rPr lang="en-US" sz="1800" dirty="0">
                <a:solidFill>
                  <a:schemeClr val="tx1"/>
                </a:solidFill>
                <a:latin typeface="+mn-lt"/>
              </a:rPr>
              <a:t> and choose </a:t>
            </a:r>
            <a:r>
              <a:rPr lang="en-US" sz="1800" dirty="0">
                <a:solidFill>
                  <a:schemeClr val="tx1"/>
                </a:solidFill>
                <a:latin typeface="Elevance Sans Semibold" pitchFamily="2" charset="77"/>
              </a:rPr>
              <a:t>Care</a:t>
            </a:r>
            <a:r>
              <a:rPr lang="en-US" sz="1800" dirty="0">
                <a:solidFill>
                  <a:schemeClr val="tx1"/>
                </a:solidFill>
                <a:latin typeface="+mn-lt"/>
              </a:rPr>
              <a:t>;</a:t>
            </a:r>
            <a:r>
              <a:rPr lang="en-US" sz="1800" b="1" dirty="0">
                <a:solidFill>
                  <a:schemeClr val="tx1"/>
                </a:solidFill>
                <a:latin typeface="+mn-lt"/>
              </a:rPr>
              <a:t> </a:t>
            </a:r>
            <a:br>
              <a:rPr lang="en-US" sz="1800" b="1" dirty="0">
                <a:solidFill>
                  <a:schemeClr val="tx1"/>
                </a:solidFill>
                <a:latin typeface="+mn-lt"/>
              </a:rPr>
            </a:br>
            <a:r>
              <a:rPr lang="en-US" sz="1800" dirty="0">
                <a:solidFill>
                  <a:schemeClr val="tx1"/>
                </a:solidFill>
                <a:latin typeface="+mn-lt"/>
              </a:rPr>
              <a:t>then select </a:t>
            </a:r>
            <a:r>
              <a:rPr lang="en-US" sz="1800" dirty="0">
                <a:solidFill>
                  <a:schemeClr val="tx1"/>
                </a:solidFill>
                <a:latin typeface="Elevance Sans Semibold" pitchFamily="2" charset="77"/>
              </a:rPr>
              <a:t>Discounts</a:t>
            </a:r>
            <a:r>
              <a:rPr lang="en-US" sz="1800" dirty="0">
                <a:solidFill>
                  <a:schemeClr val="tx1"/>
                </a:solidFill>
                <a:latin typeface="+mn-lt"/>
              </a:rPr>
              <a:t>.</a:t>
            </a:r>
          </a:p>
          <a:p>
            <a:pPr>
              <a:lnSpc>
                <a:spcPct val="100000"/>
              </a:lnSpc>
              <a:spcBef>
                <a:spcPts val="0"/>
              </a:spcBef>
            </a:pPr>
            <a:endParaRPr lang="en-US" dirty="0"/>
          </a:p>
        </p:txBody>
      </p:sp>
      <p:grpSp>
        <p:nvGrpSpPr>
          <p:cNvPr id="7" name="Group 4">
            <a:extLst>
              <a:ext uri="{FF2B5EF4-FFF2-40B4-BE49-F238E27FC236}">
                <a16:creationId xmlns:a16="http://schemas.microsoft.com/office/drawing/2014/main" id="{DF82AE72-6925-1C5C-C471-7462F0B8146F}"/>
              </a:ext>
            </a:extLst>
          </p:cNvPr>
          <p:cNvGrpSpPr>
            <a:grpSpLocks noChangeAspect="1"/>
          </p:cNvGrpSpPr>
          <p:nvPr/>
        </p:nvGrpSpPr>
        <p:grpSpPr bwMode="auto">
          <a:xfrm>
            <a:off x="305311" y="5135692"/>
            <a:ext cx="681135" cy="720667"/>
            <a:chOff x="1753" y="1419"/>
            <a:chExt cx="448" cy="474"/>
          </a:xfrm>
          <a:solidFill>
            <a:schemeClr val="bg1"/>
          </a:solidFill>
        </p:grpSpPr>
        <p:sp>
          <p:nvSpPr>
            <p:cNvPr id="8" name="Freeform 7">
              <a:extLst>
                <a:ext uri="{FF2B5EF4-FFF2-40B4-BE49-F238E27FC236}">
                  <a16:creationId xmlns:a16="http://schemas.microsoft.com/office/drawing/2014/main" id="{E4857E11-45C4-4024-16E9-C5DFE9AE6E4C}"/>
                </a:ext>
              </a:extLst>
            </p:cNvPr>
            <p:cNvSpPr>
              <a:spLocks/>
            </p:cNvSpPr>
            <p:nvPr/>
          </p:nvSpPr>
          <p:spPr bwMode="auto">
            <a:xfrm>
              <a:off x="1753" y="1553"/>
              <a:ext cx="448" cy="340"/>
            </a:xfrm>
            <a:custGeom>
              <a:avLst/>
              <a:gdLst>
                <a:gd name="T0" fmla="*/ 1177 w 1195"/>
                <a:gd name="T1" fmla="*/ 309 h 901"/>
                <a:gd name="T2" fmla="*/ 1096 w 1195"/>
                <a:gd name="T3" fmla="*/ 356 h 901"/>
                <a:gd name="T4" fmla="*/ 904 w 1195"/>
                <a:gd name="T5" fmla="*/ 137 h 901"/>
                <a:gd name="T6" fmla="*/ 870 w 1195"/>
                <a:gd name="T7" fmla="*/ 179 h 901"/>
                <a:gd name="T8" fmla="*/ 843 w 1195"/>
                <a:gd name="T9" fmla="*/ 671 h 901"/>
                <a:gd name="T10" fmla="*/ 862 w 1195"/>
                <a:gd name="T11" fmla="*/ 846 h 901"/>
                <a:gd name="T12" fmla="*/ 725 w 1195"/>
                <a:gd name="T13" fmla="*/ 841 h 901"/>
                <a:gd name="T14" fmla="*/ 676 w 1195"/>
                <a:gd name="T15" fmla="*/ 741 h 901"/>
                <a:gd name="T16" fmla="*/ 452 w 1195"/>
                <a:gd name="T17" fmla="*/ 741 h 901"/>
                <a:gd name="T18" fmla="*/ 403 w 1195"/>
                <a:gd name="T19" fmla="*/ 841 h 901"/>
                <a:gd name="T20" fmla="*/ 266 w 1195"/>
                <a:gd name="T21" fmla="*/ 846 h 901"/>
                <a:gd name="T22" fmla="*/ 277 w 1195"/>
                <a:gd name="T23" fmla="*/ 678 h 901"/>
                <a:gd name="T24" fmla="*/ 134 w 1195"/>
                <a:gd name="T25" fmla="*/ 548 h 901"/>
                <a:gd name="T26" fmla="*/ 54 w 1195"/>
                <a:gd name="T27" fmla="*/ 547 h 901"/>
                <a:gd name="T28" fmla="*/ 67 w 1195"/>
                <a:gd name="T29" fmla="*/ 377 h 901"/>
                <a:gd name="T30" fmla="*/ 145 w 1195"/>
                <a:gd name="T31" fmla="*/ 355 h 901"/>
                <a:gd name="T32" fmla="*/ 221 w 1195"/>
                <a:gd name="T33" fmla="*/ 201 h 901"/>
                <a:gd name="T34" fmla="*/ 167 w 1195"/>
                <a:gd name="T35" fmla="*/ 59 h 901"/>
                <a:gd name="T36" fmla="*/ 373 w 1195"/>
                <a:gd name="T37" fmla="*/ 113 h 901"/>
                <a:gd name="T38" fmla="*/ 491 w 1195"/>
                <a:gd name="T39" fmla="*/ 56 h 901"/>
                <a:gd name="T40" fmla="*/ 368 w 1195"/>
                <a:gd name="T41" fmla="*/ 57 h 901"/>
                <a:gd name="T42" fmla="*/ 98 w 1195"/>
                <a:gd name="T43" fmla="*/ 22 h 901"/>
                <a:gd name="T44" fmla="*/ 124 w 1195"/>
                <a:gd name="T45" fmla="*/ 93 h 901"/>
                <a:gd name="T46" fmla="*/ 97 w 1195"/>
                <a:gd name="T47" fmla="*/ 322 h 901"/>
                <a:gd name="T48" fmla="*/ 0 w 1195"/>
                <a:gd name="T49" fmla="*/ 393 h 901"/>
                <a:gd name="T50" fmla="*/ 29 w 1195"/>
                <a:gd name="T51" fmla="*/ 596 h 901"/>
                <a:gd name="T52" fmla="*/ 117 w 1195"/>
                <a:gd name="T53" fmla="*/ 602 h 901"/>
                <a:gd name="T54" fmla="*/ 211 w 1195"/>
                <a:gd name="T55" fmla="*/ 842 h 901"/>
                <a:gd name="T56" fmla="*/ 261 w 1195"/>
                <a:gd name="T57" fmla="*/ 900 h 901"/>
                <a:gd name="T58" fmla="*/ 456 w 1195"/>
                <a:gd name="T59" fmla="*/ 853 h 901"/>
                <a:gd name="T60" fmla="*/ 564 w 1195"/>
                <a:gd name="T61" fmla="*/ 805 h 901"/>
                <a:gd name="T62" fmla="*/ 671 w 1195"/>
                <a:gd name="T63" fmla="*/ 853 h 901"/>
                <a:gd name="T64" fmla="*/ 866 w 1195"/>
                <a:gd name="T65" fmla="*/ 900 h 901"/>
                <a:gd name="T66" fmla="*/ 907 w 1195"/>
                <a:gd name="T67" fmla="*/ 882 h 901"/>
                <a:gd name="T68" fmla="*/ 889 w 1195"/>
                <a:gd name="T69" fmla="*/ 705 h 901"/>
                <a:gd name="T70" fmla="*/ 1044 w 1195"/>
                <a:gd name="T71" fmla="*/ 403 h 901"/>
                <a:gd name="T72" fmla="*/ 1107 w 1195"/>
                <a:gd name="T73" fmla="*/ 409 h 901"/>
                <a:gd name="T74" fmla="*/ 1177 w 1195"/>
                <a:gd name="T75" fmla="*/ 309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5" h="901">
                  <a:moveTo>
                    <a:pt x="1177" y="309"/>
                  </a:moveTo>
                  <a:lnTo>
                    <a:pt x="1177" y="309"/>
                  </a:lnTo>
                  <a:cubicBezTo>
                    <a:pt x="1164" y="302"/>
                    <a:pt x="1147" y="307"/>
                    <a:pt x="1140" y="320"/>
                  </a:cubicBezTo>
                  <a:cubicBezTo>
                    <a:pt x="1138" y="323"/>
                    <a:pt x="1122" y="350"/>
                    <a:pt x="1096" y="356"/>
                  </a:cubicBezTo>
                  <a:cubicBezTo>
                    <a:pt x="1078" y="359"/>
                    <a:pt x="1057" y="353"/>
                    <a:pt x="1034" y="337"/>
                  </a:cubicBezTo>
                  <a:cubicBezTo>
                    <a:pt x="1016" y="261"/>
                    <a:pt x="972" y="192"/>
                    <a:pt x="904" y="137"/>
                  </a:cubicBezTo>
                  <a:cubicBezTo>
                    <a:pt x="893" y="128"/>
                    <a:pt x="876" y="130"/>
                    <a:pt x="866" y="141"/>
                  </a:cubicBezTo>
                  <a:cubicBezTo>
                    <a:pt x="857" y="153"/>
                    <a:pt x="858" y="170"/>
                    <a:pt x="870" y="179"/>
                  </a:cubicBezTo>
                  <a:cubicBezTo>
                    <a:pt x="947" y="243"/>
                    <a:pt x="989" y="326"/>
                    <a:pt x="989" y="415"/>
                  </a:cubicBezTo>
                  <a:cubicBezTo>
                    <a:pt x="989" y="514"/>
                    <a:pt x="936" y="607"/>
                    <a:pt x="843" y="671"/>
                  </a:cubicBezTo>
                  <a:cubicBezTo>
                    <a:pt x="835" y="677"/>
                    <a:pt x="830" y="688"/>
                    <a:pt x="832" y="698"/>
                  </a:cubicBezTo>
                  <a:lnTo>
                    <a:pt x="862" y="846"/>
                  </a:lnTo>
                  <a:lnTo>
                    <a:pt x="731" y="845"/>
                  </a:lnTo>
                  <a:cubicBezTo>
                    <a:pt x="728" y="845"/>
                    <a:pt x="725" y="843"/>
                    <a:pt x="725" y="841"/>
                  </a:cubicBezTo>
                  <a:lnTo>
                    <a:pt x="708" y="762"/>
                  </a:lnTo>
                  <a:cubicBezTo>
                    <a:pt x="705" y="747"/>
                    <a:pt x="690" y="738"/>
                    <a:pt x="676" y="741"/>
                  </a:cubicBezTo>
                  <a:cubicBezTo>
                    <a:pt x="646" y="747"/>
                    <a:pt x="602" y="751"/>
                    <a:pt x="564" y="751"/>
                  </a:cubicBezTo>
                  <a:cubicBezTo>
                    <a:pt x="526" y="751"/>
                    <a:pt x="482" y="747"/>
                    <a:pt x="452" y="741"/>
                  </a:cubicBezTo>
                  <a:cubicBezTo>
                    <a:pt x="437" y="738"/>
                    <a:pt x="423" y="747"/>
                    <a:pt x="420" y="762"/>
                  </a:cubicBezTo>
                  <a:lnTo>
                    <a:pt x="403" y="841"/>
                  </a:lnTo>
                  <a:cubicBezTo>
                    <a:pt x="403" y="843"/>
                    <a:pt x="400" y="845"/>
                    <a:pt x="397" y="845"/>
                  </a:cubicBezTo>
                  <a:lnTo>
                    <a:pt x="266" y="846"/>
                  </a:lnTo>
                  <a:lnTo>
                    <a:pt x="295" y="710"/>
                  </a:lnTo>
                  <a:cubicBezTo>
                    <a:pt x="298" y="696"/>
                    <a:pt x="290" y="682"/>
                    <a:pt x="277" y="678"/>
                  </a:cubicBezTo>
                  <a:cubicBezTo>
                    <a:pt x="224" y="662"/>
                    <a:pt x="183" y="622"/>
                    <a:pt x="159" y="565"/>
                  </a:cubicBezTo>
                  <a:cubicBezTo>
                    <a:pt x="155" y="554"/>
                    <a:pt x="145" y="548"/>
                    <a:pt x="134" y="548"/>
                  </a:cubicBezTo>
                  <a:lnTo>
                    <a:pt x="68" y="548"/>
                  </a:lnTo>
                  <a:cubicBezTo>
                    <a:pt x="64" y="548"/>
                    <a:pt x="58" y="548"/>
                    <a:pt x="54" y="547"/>
                  </a:cubicBezTo>
                  <a:lnTo>
                    <a:pt x="54" y="393"/>
                  </a:lnTo>
                  <a:cubicBezTo>
                    <a:pt x="54" y="377"/>
                    <a:pt x="62" y="377"/>
                    <a:pt x="67" y="377"/>
                  </a:cubicBezTo>
                  <a:lnTo>
                    <a:pt x="118" y="377"/>
                  </a:lnTo>
                  <a:cubicBezTo>
                    <a:pt x="131" y="377"/>
                    <a:pt x="142" y="368"/>
                    <a:pt x="145" y="355"/>
                  </a:cubicBezTo>
                  <a:cubicBezTo>
                    <a:pt x="156" y="307"/>
                    <a:pt x="179" y="262"/>
                    <a:pt x="215" y="221"/>
                  </a:cubicBezTo>
                  <a:cubicBezTo>
                    <a:pt x="219" y="216"/>
                    <a:pt x="222" y="208"/>
                    <a:pt x="221" y="201"/>
                  </a:cubicBezTo>
                  <a:cubicBezTo>
                    <a:pt x="217" y="141"/>
                    <a:pt x="194" y="104"/>
                    <a:pt x="171" y="65"/>
                  </a:cubicBezTo>
                  <a:cubicBezTo>
                    <a:pt x="169" y="63"/>
                    <a:pt x="168" y="61"/>
                    <a:pt x="167" y="59"/>
                  </a:cubicBezTo>
                  <a:cubicBezTo>
                    <a:pt x="242" y="56"/>
                    <a:pt x="304" y="73"/>
                    <a:pt x="346" y="108"/>
                  </a:cubicBezTo>
                  <a:cubicBezTo>
                    <a:pt x="353" y="115"/>
                    <a:pt x="364" y="116"/>
                    <a:pt x="373" y="113"/>
                  </a:cubicBezTo>
                  <a:cubicBezTo>
                    <a:pt x="400" y="102"/>
                    <a:pt x="433" y="93"/>
                    <a:pt x="469" y="87"/>
                  </a:cubicBezTo>
                  <a:cubicBezTo>
                    <a:pt x="483" y="85"/>
                    <a:pt x="493" y="71"/>
                    <a:pt x="491" y="56"/>
                  </a:cubicBezTo>
                  <a:cubicBezTo>
                    <a:pt x="489" y="41"/>
                    <a:pt x="474" y="31"/>
                    <a:pt x="460" y="34"/>
                  </a:cubicBezTo>
                  <a:cubicBezTo>
                    <a:pt x="427" y="39"/>
                    <a:pt x="395" y="47"/>
                    <a:pt x="368" y="57"/>
                  </a:cubicBezTo>
                  <a:cubicBezTo>
                    <a:pt x="292" y="2"/>
                    <a:pt x="191" y="0"/>
                    <a:pt x="119" y="8"/>
                  </a:cubicBezTo>
                  <a:cubicBezTo>
                    <a:pt x="110" y="9"/>
                    <a:pt x="102" y="15"/>
                    <a:pt x="98" y="22"/>
                  </a:cubicBezTo>
                  <a:cubicBezTo>
                    <a:pt x="93" y="30"/>
                    <a:pt x="93" y="40"/>
                    <a:pt x="98" y="48"/>
                  </a:cubicBezTo>
                  <a:cubicBezTo>
                    <a:pt x="107" y="65"/>
                    <a:pt x="115" y="79"/>
                    <a:pt x="124" y="93"/>
                  </a:cubicBezTo>
                  <a:cubicBezTo>
                    <a:pt x="144" y="127"/>
                    <a:pt x="161" y="154"/>
                    <a:pt x="166" y="195"/>
                  </a:cubicBezTo>
                  <a:cubicBezTo>
                    <a:pt x="134" y="234"/>
                    <a:pt x="111" y="276"/>
                    <a:pt x="97" y="322"/>
                  </a:cubicBezTo>
                  <a:lnTo>
                    <a:pt x="67" y="322"/>
                  </a:lnTo>
                  <a:cubicBezTo>
                    <a:pt x="27" y="322"/>
                    <a:pt x="0" y="352"/>
                    <a:pt x="0" y="393"/>
                  </a:cubicBezTo>
                  <a:lnTo>
                    <a:pt x="0" y="547"/>
                  </a:lnTo>
                  <a:cubicBezTo>
                    <a:pt x="0" y="579"/>
                    <a:pt x="18" y="592"/>
                    <a:pt x="29" y="596"/>
                  </a:cubicBezTo>
                  <a:cubicBezTo>
                    <a:pt x="42" y="602"/>
                    <a:pt x="57" y="602"/>
                    <a:pt x="68" y="602"/>
                  </a:cubicBezTo>
                  <a:lnTo>
                    <a:pt x="117" y="602"/>
                  </a:lnTo>
                  <a:cubicBezTo>
                    <a:pt x="143" y="657"/>
                    <a:pt x="185" y="699"/>
                    <a:pt x="237" y="721"/>
                  </a:cubicBezTo>
                  <a:lnTo>
                    <a:pt x="211" y="842"/>
                  </a:lnTo>
                  <a:cubicBezTo>
                    <a:pt x="208" y="857"/>
                    <a:pt x="212" y="871"/>
                    <a:pt x="221" y="882"/>
                  </a:cubicBezTo>
                  <a:cubicBezTo>
                    <a:pt x="230" y="894"/>
                    <a:pt x="245" y="901"/>
                    <a:pt x="261" y="900"/>
                  </a:cubicBezTo>
                  <a:lnTo>
                    <a:pt x="397" y="900"/>
                  </a:lnTo>
                  <a:cubicBezTo>
                    <a:pt x="425" y="900"/>
                    <a:pt x="451" y="879"/>
                    <a:pt x="456" y="853"/>
                  </a:cubicBezTo>
                  <a:lnTo>
                    <a:pt x="468" y="799"/>
                  </a:lnTo>
                  <a:cubicBezTo>
                    <a:pt x="498" y="803"/>
                    <a:pt x="533" y="805"/>
                    <a:pt x="564" y="805"/>
                  </a:cubicBezTo>
                  <a:cubicBezTo>
                    <a:pt x="595" y="805"/>
                    <a:pt x="630" y="803"/>
                    <a:pt x="660" y="799"/>
                  </a:cubicBezTo>
                  <a:lnTo>
                    <a:pt x="671" y="853"/>
                  </a:lnTo>
                  <a:cubicBezTo>
                    <a:pt x="677" y="879"/>
                    <a:pt x="702" y="900"/>
                    <a:pt x="731" y="900"/>
                  </a:cubicBezTo>
                  <a:lnTo>
                    <a:pt x="866" y="900"/>
                  </a:lnTo>
                  <a:lnTo>
                    <a:pt x="867" y="900"/>
                  </a:lnTo>
                  <a:cubicBezTo>
                    <a:pt x="883" y="900"/>
                    <a:pt x="897" y="894"/>
                    <a:pt x="907" y="882"/>
                  </a:cubicBezTo>
                  <a:cubicBezTo>
                    <a:pt x="916" y="871"/>
                    <a:pt x="919" y="857"/>
                    <a:pt x="917" y="843"/>
                  </a:cubicBezTo>
                  <a:lnTo>
                    <a:pt x="889" y="705"/>
                  </a:lnTo>
                  <a:cubicBezTo>
                    <a:pt x="988" y="631"/>
                    <a:pt x="1044" y="526"/>
                    <a:pt x="1044" y="415"/>
                  </a:cubicBezTo>
                  <a:cubicBezTo>
                    <a:pt x="1044" y="411"/>
                    <a:pt x="1044" y="407"/>
                    <a:pt x="1044" y="403"/>
                  </a:cubicBezTo>
                  <a:cubicBezTo>
                    <a:pt x="1058" y="409"/>
                    <a:pt x="1071" y="411"/>
                    <a:pt x="1085" y="411"/>
                  </a:cubicBezTo>
                  <a:cubicBezTo>
                    <a:pt x="1092" y="411"/>
                    <a:pt x="1100" y="410"/>
                    <a:pt x="1107" y="409"/>
                  </a:cubicBezTo>
                  <a:cubicBezTo>
                    <a:pt x="1155" y="399"/>
                    <a:pt x="1180" y="359"/>
                    <a:pt x="1187" y="346"/>
                  </a:cubicBezTo>
                  <a:cubicBezTo>
                    <a:pt x="1195" y="333"/>
                    <a:pt x="1190" y="317"/>
                    <a:pt x="1177" y="309"/>
                  </a:cubicBezTo>
                  <a:close/>
                </a:path>
              </a:pathLst>
            </a:custGeom>
            <a:grpFill/>
            <a:ln w="9525">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endParaRPr lang="en-US" dirty="0">
                <a:solidFill>
                  <a:schemeClr val="bg1"/>
                </a:solidFill>
                <a:latin typeface="Elevance Sans" pitchFamily="2" charset="77"/>
              </a:endParaRPr>
            </a:p>
          </p:txBody>
        </p:sp>
        <p:sp>
          <p:nvSpPr>
            <p:cNvPr id="9" name="Freeform 8">
              <a:extLst>
                <a:ext uri="{FF2B5EF4-FFF2-40B4-BE49-F238E27FC236}">
                  <a16:creationId xmlns:a16="http://schemas.microsoft.com/office/drawing/2014/main" id="{463AC222-EC01-F72F-9782-6F0A82A7BE8F}"/>
                </a:ext>
              </a:extLst>
            </p:cNvPr>
            <p:cNvSpPr>
              <a:spLocks noEditPoints="1"/>
            </p:cNvSpPr>
            <p:nvPr/>
          </p:nvSpPr>
          <p:spPr bwMode="auto">
            <a:xfrm>
              <a:off x="1941" y="1419"/>
              <a:ext cx="175" cy="176"/>
            </a:xfrm>
            <a:custGeom>
              <a:avLst/>
              <a:gdLst>
                <a:gd name="T0" fmla="*/ 233 w 466"/>
                <a:gd name="T1" fmla="*/ 466 h 466"/>
                <a:gd name="T2" fmla="*/ 233 w 466"/>
                <a:gd name="T3" fmla="*/ 466 h 466"/>
                <a:gd name="T4" fmla="*/ 466 w 466"/>
                <a:gd name="T5" fmla="*/ 232 h 466"/>
                <a:gd name="T6" fmla="*/ 233 w 466"/>
                <a:gd name="T7" fmla="*/ 0 h 466"/>
                <a:gd name="T8" fmla="*/ 0 w 466"/>
                <a:gd name="T9" fmla="*/ 232 h 466"/>
                <a:gd name="T10" fmla="*/ 233 w 466"/>
                <a:gd name="T11" fmla="*/ 466 h 466"/>
                <a:gd name="T12" fmla="*/ 233 w 466"/>
                <a:gd name="T13" fmla="*/ 54 h 466"/>
                <a:gd name="T14" fmla="*/ 233 w 466"/>
                <a:gd name="T15" fmla="*/ 54 h 466"/>
                <a:gd name="T16" fmla="*/ 412 w 466"/>
                <a:gd name="T17" fmla="*/ 232 h 466"/>
                <a:gd name="T18" fmla="*/ 233 w 466"/>
                <a:gd name="T19" fmla="*/ 411 h 466"/>
                <a:gd name="T20" fmla="*/ 54 w 466"/>
                <a:gd name="T21" fmla="*/ 232 h 466"/>
                <a:gd name="T22" fmla="*/ 233 w 466"/>
                <a:gd name="T23" fmla="*/ 5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6" h="466">
                  <a:moveTo>
                    <a:pt x="233" y="466"/>
                  </a:moveTo>
                  <a:lnTo>
                    <a:pt x="233" y="466"/>
                  </a:lnTo>
                  <a:cubicBezTo>
                    <a:pt x="362" y="466"/>
                    <a:pt x="466" y="361"/>
                    <a:pt x="466" y="232"/>
                  </a:cubicBezTo>
                  <a:cubicBezTo>
                    <a:pt x="466" y="104"/>
                    <a:pt x="362" y="0"/>
                    <a:pt x="233" y="0"/>
                  </a:cubicBezTo>
                  <a:cubicBezTo>
                    <a:pt x="105" y="0"/>
                    <a:pt x="0" y="104"/>
                    <a:pt x="0" y="232"/>
                  </a:cubicBezTo>
                  <a:cubicBezTo>
                    <a:pt x="0" y="361"/>
                    <a:pt x="105" y="466"/>
                    <a:pt x="233" y="466"/>
                  </a:cubicBezTo>
                  <a:close/>
                  <a:moveTo>
                    <a:pt x="233" y="54"/>
                  </a:moveTo>
                  <a:lnTo>
                    <a:pt x="233" y="54"/>
                  </a:lnTo>
                  <a:cubicBezTo>
                    <a:pt x="332" y="54"/>
                    <a:pt x="412" y="134"/>
                    <a:pt x="412" y="232"/>
                  </a:cubicBezTo>
                  <a:cubicBezTo>
                    <a:pt x="412" y="331"/>
                    <a:pt x="332" y="411"/>
                    <a:pt x="233" y="411"/>
                  </a:cubicBezTo>
                  <a:cubicBezTo>
                    <a:pt x="135" y="411"/>
                    <a:pt x="54" y="331"/>
                    <a:pt x="54" y="232"/>
                  </a:cubicBezTo>
                  <a:cubicBezTo>
                    <a:pt x="54" y="134"/>
                    <a:pt x="135" y="54"/>
                    <a:pt x="233" y="54"/>
                  </a:cubicBezTo>
                  <a:close/>
                </a:path>
              </a:pathLst>
            </a:custGeom>
            <a:grpFill/>
            <a:ln w="9525">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endParaRPr lang="en-US" dirty="0">
                <a:solidFill>
                  <a:schemeClr val="bg1"/>
                </a:solidFill>
                <a:latin typeface="Elevance Sans" pitchFamily="2" charset="77"/>
              </a:endParaRPr>
            </a:p>
          </p:txBody>
        </p:sp>
        <p:sp>
          <p:nvSpPr>
            <p:cNvPr id="10" name="Freeform 9">
              <a:extLst>
                <a:ext uri="{FF2B5EF4-FFF2-40B4-BE49-F238E27FC236}">
                  <a16:creationId xmlns:a16="http://schemas.microsoft.com/office/drawing/2014/main" id="{9F533060-FA53-CFD3-045A-7DE369F30ACC}"/>
                </a:ext>
              </a:extLst>
            </p:cNvPr>
            <p:cNvSpPr>
              <a:spLocks/>
            </p:cNvSpPr>
            <p:nvPr/>
          </p:nvSpPr>
          <p:spPr bwMode="auto">
            <a:xfrm>
              <a:off x="1993" y="1462"/>
              <a:ext cx="66" cy="92"/>
            </a:xfrm>
            <a:custGeom>
              <a:avLst/>
              <a:gdLst>
                <a:gd name="T0" fmla="*/ 25 w 174"/>
                <a:gd name="T1" fmla="*/ 129 h 246"/>
                <a:gd name="T2" fmla="*/ 25 w 174"/>
                <a:gd name="T3" fmla="*/ 129 h 246"/>
                <a:gd name="T4" fmla="*/ 88 w 174"/>
                <a:gd name="T5" fmla="*/ 151 h 246"/>
                <a:gd name="T6" fmla="*/ 119 w 174"/>
                <a:gd name="T7" fmla="*/ 171 h 246"/>
                <a:gd name="T8" fmla="*/ 93 w 174"/>
                <a:gd name="T9" fmla="*/ 191 h 246"/>
                <a:gd name="T10" fmla="*/ 51 w 174"/>
                <a:gd name="T11" fmla="*/ 184 h 246"/>
                <a:gd name="T12" fmla="*/ 15 w 174"/>
                <a:gd name="T13" fmla="*/ 196 h 246"/>
                <a:gd name="T14" fmla="*/ 27 w 174"/>
                <a:gd name="T15" fmla="*/ 232 h 246"/>
                <a:gd name="T16" fmla="*/ 88 w 174"/>
                <a:gd name="T17" fmla="*/ 246 h 246"/>
                <a:gd name="T18" fmla="*/ 95 w 174"/>
                <a:gd name="T19" fmla="*/ 246 h 246"/>
                <a:gd name="T20" fmla="*/ 173 w 174"/>
                <a:gd name="T21" fmla="*/ 170 h 246"/>
                <a:gd name="T22" fmla="*/ 150 w 174"/>
                <a:gd name="T23" fmla="*/ 118 h 246"/>
                <a:gd name="T24" fmla="*/ 88 w 174"/>
                <a:gd name="T25" fmla="*/ 96 h 246"/>
                <a:gd name="T26" fmla="*/ 55 w 174"/>
                <a:gd name="T27" fmla="*/ 76 h 246"/>
                <a:gd name="T28" fmla="*/ 84 w 174"/>
                <a:gd name="T29" fmla="*/ 56 h 246"/>
                <a:gd name="T30" fmla="*/ 123 w 174"/>
                <a:gd name="T31" fmla="*/ 63 h 246"/>
                <a:gd name="T32" fmla="*/ 159 w 174"/>
                <a:gd name="T33" fmla="*/ 51 h 246"/>
                <a:gd name="T34" fmla="*/ 147 w 174"/>
                <a:gd name="T35" fmla="*/ 15 h 246"/>
                <a:gd name="T36" fmla="*/ 82 w 174"/>
                <a:gd name="T37" fmla="*/ 1 h 246"/>
                <a:gd name="T38" fmla="*/ 22 w 174"/>
                <a:gd name="T39" fmla="*/ 25 h 246"/>
                <a:gd name="T40" fmla="*/ 0 w 174"/>
                <a:gd name="T41" fmla="*/ 77 h 246"/>
                <a:gd name="T42" fmla="*/ 25 w 174"/>
                <a:gd name="T43" fmla="*/ 1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246">
                  <a:moveTo>
                    <a:pt x="25" y="129"/>
                  </a:moveTo>
                  <a:lnTo>
                    <a:pt x="25" y="129"/>
                  </a:lnTo>
                  <a:cubicBezTo>
                    <a:pt x="41" y="143"/>
                    <a:pt x="62" y="151"/>
                    <a:pt x="88" y="151"/>
                  </a:cubicBezTo>
                  <a:cubicBezTo>
                    <a:pt x="107" y="151"/>
                    <a:pt x="118" y="158"/>
                    <a:pt x="119" y="171"/>
                  </a:cubicBezTo>
                  <a:cubicBezTo>
                    <a:pt x="119" y="180"/>
                    <a:pt x="112" y="191"/>
                    <a:pt x="93" y="191"/>
                  </a:cubicBezTo>
                  <a:cubicBezTo>
                    <a:pt x="76" y="192"/>
                    <a:pt x="62" y="189"/>
                    <a:pt x="51" y="184"/>
                  </a:cubicBezTo>
                  <a:cubicBezTo>
                    <a:pt x="38" y="177"/>
                    <a:pt x="21" y="182"/>
                    <a:pt x="15" y="196"/>
                  </a:cubicBezTo>
                  <a:cubicBezTo>
                    <a:pt x="8" y="209"/>
                    <a:pt x="13" y="226"/>
                    <a:pt x="27" y="232"/>
                  </a:cubicBezTo>
                  <a:cubicBezTo>
                    <a:pt x="45" y="241"/>
                    <a:pt x="65" y="246"/>
                    <a:pt x="88" y="246"/>
                  </a:cubicBezTo>
                  <a:cubicBezTo>
                    <a:pt x="91" y="246"/>
                    <a:pt x="93" y="246"/>
                    <a:pt x="95" y="246"/>
                  </a:cubicBezTo>
                  <a:cubicBezTo>
                    <a:pt x="146" y="244"/>
                    <a:pt x="174" y="205"/>
                    <a:pt x="173" y="170"/>
                  </a:cubicBezTo>
                  <a:cubicBezTo>
                    <a:pt x="173" y="150"/>
                    <a:pt x="165" y="132"/>
                    <a:pt x="150" y="118"/>
                  </a:cubicBezTo>
                  <a:cubicBezTo>
                    <a:pt x="139" y="108"/>
                    <a:pt x="120" y="96"/>
                    <a:pt x="88" y="96"/>
                  </a:cubicBezTo>
                  <a:cubicBezTo>
                    <a:pt x="68" y="96"/>
                    <a:pt x="55" y="88"/>
                    <a:pt x="55" y="76"/>
                  </a:cubicBezTo>
                  <a:cubicBezTo>
                    <a:pt x="54" y="67"/>
                    <a:pt x="63" y="56"/>
                    <a:pt x="84" y="56"/>
                  </a:cubicBezTo>
                  <a:cubicBezTo>
                    <a:pt x="99" y="55"/>
                    <a:pt x="111" y="57"/>
                    <a:pt x="123" y="63"/>
                  </a:cubicBezTo>
                  <a:cubicBezTo>
                    <a:pt x="136" y="70"/>
                    <a:pt x="152" y="65"/>
                    <a:pt x="159" y="51"/>
                  </a:cubicBezTo>
                  <a:cubicBezTo>
                    <a:pt x="166" y="38"/>
                    <a:pt x="161" y="22"/>
                    <a:pt x="147" y="15"/>
                  </a:cubicBezTo>
                  <a:cubicBezTo>
                    <a:pt x="128" y="5"/>
                    <a:pt x="106" y="0"/>
                    <a:pt x="82" y="1"/>
                  </a:cubicBezTo>
                  <a:cubicBezTo>
                    <a:pt x="58" y="2"/>
                    <a:pt x="37" y="10"/>
                    <a:pt x="22" y="25"/>
                  </a:cubicBezTo>
                  <a:cubicBezTo>
                    <a:pt x="8" y="39"/>
                    <a:pt x="0" y="58"/>
                    <a:pt x="0" y="77"/>
                  </a:cubicBezTo>
                  <a:cubicBezTo>
                    <a:pt x="0" y="97"/>
                    <a:pt x="9" y="116"/>
                    <a:pt x="25" y="129"/>
                  </a:cubicBezTo>
                  <a:close/>
                </a:path>
              </a:pathLst>
            </a:custGeom>
            <a:grpFill/>
            <a:ln w="9525">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endParaRPr lang="en-US" dirty="0">
                <a:solidFill>
                  <a:schemeClr val="bg1"/>
                </a:solidFill>
                <a:latin typeface="Elevance Sans" pitchFamily="2" charset="77"/>
              </a:endParaRPr>
            </a:p>
          </p:txBody>
        </p:sp>
        <p:sp>
          <p:nvSpPr>
            <p:cNvPr id="11" name="Freeform 10">
              <a:extLst>
                <a:ext uri="{FF2B5EF4-FFF2-40B4-BE49-F238E27FC236}">
                  <a16:creationId xmlns:a16="http://schemas.microsoft.com/office/drawing/2014/main" id="{B6C17B69-62EC-AC13-B989-592955F81E70}"/>
                </a:ext>
              </a:extLst>
            </p:cNvPr>
            <p:cNvSpPr>
              <a:spLocks/>
            </p:cNvSpPr>
            <p:nvPr/>
          </p:nvSpPr>
          <p:spPr bwMode="auto">
            <a:xfrm>
              <a:off x="1832" y="1661"/>
              <a:ext cx="33" cy="35"/>
            </a:xfrm>
            <a:custGeom>
              <a:avLst/>
              <a:gdLst>
                <a:gd name="T0" fmla="*/ 40 w 89"/>
                <a:gd name="T1" fmla="*/ 10 h 93"/>
                <a:gd name="T2" fmla="*/ 40 w 89"/>
                <a:gd name="T3" fmla="*/ 10 h 93"/>
                <a:gd name="T4" fmla="*/ 8 w 89"/>
                <a:gd name="T5" fmla="*/ 52 h 93"/>
                <a:gd name="T6" fmla="*/ 18 w 89"/>
                <a:gd name="T7" fmla="*/ 89 h 93"/>
                <a:gd name="T8" fmla="*/ 31 w 89"/>
                <a:gd name="T9" fmla="*/ 93 h 93"/>
                <a:gd name="T10" fmla="*/ 55 w 89"/>
                <a:gd name="T11" fmla="*/ 79 h 93"/>
                <a:gd name="T12" fmla="*/ 78 w 89"/>
                <a:gd name="T13" fmla="*/ 49 h 93"/>
                <a:gd name="T14" fmla="*/ 78 w 89"/>
                <a:gd name="T15" fmla="*/ 10 h 93"/>
                <a:gd name="T16" fmla="*/ 40 w 89"/>
                <a:gd name="T17"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3">
                  <a:moveTo>
                    <a:pt x="40" y="10"/>
                  </a:moveTo>
                  <a:lnTo>
                    <a:pt x="40" y="10"/>
                  </a:lnTo>
                  <a:cubicBezTo>
                    <a:pt x="27" y="23"/>
                    <a:pt x="16" y="37"/>
                    <a:pt x="8" y="52"/>
                  </a:cubicBezTo>
                  <a:cubicBezTo>
                    <a:pt x="0" y="65"/>
                    <a:pt x="5" y="82"/>
                    <a:pt x="18" y="89"/>
                  </a:cubicBezTo>
                  <a:cubicBezTo>
                    <a:pt x="22" y="92"/>
                    <a:pt x="27" y="93"/>
                    <a:pt x="31" y="93"/>
                  </a:cubicBezTo>
                  <a:cubicBezTo>
                    <a:pt x="41" y="93"/>
                    <a:pt x="50" y="88"/>
                    <a:pt x="55" y="79"/>
                  </a:cubicBezTo>
                  <a:cubicBezTo>
                    <a:pt x="61" y="68"/>
                    <a:pt x="69" y="58"/>
                    <a:pt x="78" y="49"/>
                  </a:cubicBezTo>
                  <a:cubicBezTo>
                    <a:pt x="89" y="38"/>
                    <a:pt x="89" y="21"/>
                    <a:pt x="78" y="10"/>
                  </a:cubicBezTo>
                  <a:cubicBezTo>
                    <a:pt x="68" y="0"/>
                    <a:pt x="50" y="0"/>
                    <a:pt x="40" y="10"/>
                  </a:cubicBezTo>
                  <a:close/>
                </a:path>
              </a:pathLst>
            </a:custGeom>
            <a:grpFill/>
            <a:ln w="9525">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endParaRPr lang="en-US" dirty="0">
                <a:solidFill>
                  <a:schemeClr val="bg1"/>
                </a:solidFill>
                <a:latin typeface="Elevance Sans" pitchFamily="2" charset="77"/>
              </a:endParaRPr>
            </a:p>
          </p:txBody>
        </p:sp>
      </p:grpSp>
      <p:sp>
        <p:nvSpPr>
          <p:cNvPr id="12" name="Text Placeholder 3">
            <a:extLst>
              <a:ext uri="{FF2B5EF4-FFF2-40B4-BE49-F238E27FC236}">
                <a16:creationId xmlns:a16="http://schemas.microsoft.com/office/drawing/2014/main" id="{F52CE44C-B6C4-6D56-1EEE-93997AA968FD}"/>
              </a:ext>
            </a:extLst>
          </p:cNvPr>
          <p:cNvSpPr txBox="1">
            <a:spLocks/>
          </p:cNvSpPr>
          <p:nvPr/>
        </p:nvSpPr>
        <p:spPr>
          <a:xfrm>
            <a:off x="1173636" y="5135692"/>
            <a:ext cx="4591029" cy="935641"/>
          </a:xfrm>
          <a:prstGeom prst="rect">
            <a:avLst/>
          </a:prstGeom>
        </p:spPr>
        <p:txBody>
          <a:bodyPr vert="horz" wrap="square" lIns="0" tIns="0" rIns="0" bIns="0" rtlCol="0">
            <a:sp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spcBef>
                <a:spcPts val="1000"/>
              </a:spcBef>
              <a:buNone/>
            </a:pPr>
            <a:r>
              <a:rPr lang="en-US" sz="1600" dirty="0">
                <a:solidFill>
                  <a:schemeClr val="bg1"/>
                </a:solidFill>
              </a:rPr>
              <a:t>Save money on products and services for dental,</a:t>
            </a:r>
            <a:br>
              <a:rPr lang="en-US" sz="1600" dirty="0">
                <a:solidFill>
                  <a:schemeClr val="bg1"/>
                </a:solidFill>
              </a:rPr>
            </a:br>
            <a:r>
              <a:rPr lang="en-US" sz="1600" b="0" i="0" dirty="0">
                <a:solidFill>
                  <a:schemeClr val="bg1"/>
                </a:solidFill>
                <a:effectLst/>
              </a:rPr>
              <a:t>vision, hearing, weight loss, fitness, family </a:t>
            </a:r>
            <a:r>
              <a:rPr lang="en-US" sz="1600" dirty="0">
                <a:solidFill>
                  <a:schemeClr val="bg1"/>
                </a:solidFill>
              </a:rPr>
              <a:t>planning, pet insurance, health supplements, and skincare.</a:t>
            </a:r>
          </a:p>
        </p:txBody>
      </p:sp>
      <p:pic>
        <p:nvPicPr>
          <p:cNvPr id="15" name="Picture Placeholder 14" descr="A person and person looking at a computer&#10;&#10;Description automatically generated">
            <a:extLst>
              <a:ext uri="{FF2B5EF4-FFF2-40B4-BE49-F238E27FC236}">
                <a16:creationId xmlns:a16="http://schemas.microsoft.com/office/drawing/2014/main" id="{AB9BF5CF-9BE3-2D0D-DF3A-8FDE5634BEBE}"/>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096000" y="0"/>
            <a:ext cx="6096000" cy="6858000"/>
          </a:xfrm>
        </p:spPr>
      </p:pic>
      <p:pic>
        <p:nvPicPr>
          <p:cNvPr id="17" name="Graphic 16">
            <a:extLst>
              <a:ext uri="{FF2B5EF4-FFF2-40B4-BE49-F238E27FC236}">
                <a16:creationId xmlns:a16="http://schemas.microsoft.com/office/drawing/2014/main" id="{4940AA8A-F0E0-32EB-7153-88D11BB763F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517751" y="2544518"/>
            <a:ext cx="2203870" cy="2203870"/>
          </a:xfrm>
          <a:prstGeom prst="rect">
            <a:avLst/>
          </a:prstGeom>
        </p:spPr>
      </p:pic>
      <p:sp>
        <p:nvSpPr>
          <p:cNvPr id="2" name="TextBox 1">
            <a:extLst>
              <a:ext uri="{FF2B5EF4-FFF2-40B4-BE49-F238E27FC236}">
                <a16:creationId xmlns:a16="http://schemas.microsoft.com/office/drawing/2014/main" id="{AC324981-2F42-6F07-45A6-F812B77BB053}"/>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18</a:t>
            </a:fld>
            <a:endParaRPr lang="en-US" sz="900" dirty="0">
              <a:solidFill>
                <a:schemeClr val="bg1"/>
              </a:solidFill>
            </a:endParaRPr>
          </a:p>
        </p:txBody>
      </p:sp>
    </p:spTree>
    <p:extLst>
      <p:ext uri="{BB962C8B-B14F-4D97-AF65-F5344CB8AC3E}">
        <p14:creationId xmlns:p14="http://schemas.microsoft.com/office/powerpoint/2010/main" val="149648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F7B1-29C3-CCA6-C998-77055F49E5BD}"/>
              </a:ext>
            </a:extLst>
          </p:cNvPr>
          <p:cNvSpPr>
            <a:spLocks noGrp="1"/>
          </p:cNvSpPr>
          <p:nvPr>
            <p:ph type="title"/>
          </p:nvPr>
        </p:nvSpPr>
        <p:spPr/>
        <p:txBody>
          <a:bodyPr/>
          <a:lstStyle/>
          <a:p>
            <a:r>
              <a:rPr lang="en-US" dirty="0"/>
              <a:t>Reminders and Transition of Care</a:t>
            </a:r>
          </a:p>
        </p:txBody>
      </p:sp>
      <p:sp>
        <p:nvSpPr>
          <p:cNvPr id="4" name="Text Placeholder 3">
            <a:extLst>
              <a:ext uri="{FF2B5EF4-FFF2-40B4-BE49-F238E27FC236}">
                <a16:creationId xmlns:a16="http://schemas.microsoft.com/office/drawing/2014/main" id="{038748E7-4EF5-8925-A2C8-5C4B6339AC45}"/>
              </a:ext>
            </a:extLst>
          </p:cNvPr>
          <p:cNvSpPr>
            <a:spLocks noGrp="1"/>
          </p:cNvSpPr>
          <p:nvPr>
            <p:ph type="body" sz="quarter" idx="10"/>
          </p:nvPr>
        </p:nvSpPr>
        <p:spPr>
          <a:xfrm>
            <a:off x="457200" y="1049692"/>
            <a:ext cx="11506200" cy="5043540"/>
          </a:xfrm>
        </p:spPr>
        <p:txBody>
          <a:bodyPr/>
          <a:lstStyle/>
          <a:p>
            <a:r>
              <a:rPr lang="en-US" sz="1600" dirty="0">
                <a:latin typeface="+mn-lt"/>
              </a:rPr>
              <a:t>Notify your doctors about the change to Anthem and give them your updated ID card. </a:t>
            </a:r>
          </a:p>
          <a:p>
            <a:r>
              <a:rPr lang="en-US" sz="1600" dirty="0">
                <a:latin typeface="+mn-lt"/>
              </a:rPr>
              <a:t>When you have claims or benefits questions, your Family Advocate should be your first point of contact, and the phone number is on your Anthem ID card. </a:t>
            </a:r>
          </a:p>
          <a:p>
            <a:r>
              <a:rPr lang="en-US" sz="1600" dirty="0">
                <a:latin typeface="+mn-lt"/>
              </a:rPr>
              <a:t>Anthem will load a prior carrier deductible credit report from UHC so you will get credit for medical expenses you had in January 2026.  UHC will send us the report in early or mid- March.  Once we receive the report, we will submit it for processing which can take another 30-45 days.  We will apply the accums and if anyone is overapplied, we will adjust claims.  If members are owed a refund, that will come from their providers.  </a:t>
            </a:r>
          </a:p>
          <a:p>
            <a:pPr lvl="0"/>
            <a:r>
              <a:rPr lang="en-US" sz="1600" dirty="0">
                <a:latin typeface="+mn-lt"/>
              </a:rPr>
              <a:t>Certain services require Precertification.  Typically, in-network providers know which services need Precertification and will get it when needed.  Please contact us at the member service telephone number on the back of your ID card to determine if a Prior Authorization or a Precertification is required.</a:t>
            </a:r>
          </a:p>
          <a:p>
            <a:pPr lvl="1"/>
            <a:r>
              <a:rPr lang="en-US" sz="1600" dirty="0"/>
              <a:t>Note: There could be some underlying medical policy differences between any two carriers on what is considered medically necessary or not.</a:t>
            </a:r>
          </a:p>
          <a:p>
            <a:pPr lvl="1"/>
            <a:r>
              <a:rPr lang="en-US" sz="1600" dirty="0"/>
              <a:t>When transition of care files are received, Anthem will load and honor open authorizations from UHC which eliminates member abrasion.   </a:t>
            </a:r>
          </a:p>
          <a:p>
            <a:pPr lvl="1"/>
            <a:r>
              <a:rPr lang="en-US" sz="1600" i="1" dirty="0"/>
              <a:t>Transition of Care Self-Referral Form: </a:t>
            </a:r>
            <a:r>
              <a:rPr lang="en-US" sz="1600" dirty="0"/>
              <a:t>In cases where a member is being treated for a complex medical condition by an out-of-network provider, this form can be submitted to request that Anthem consider the provider’s claims as in-network.</a:t>
            </a:r>
          </a:p>
          <a:p>
            <a:endParaRPr lang="en-US" sz="1600" dirty="0">
              <a:latin typeface="+mn-lt"/>
            </a:endParaRPr>
          </a:p>
        </p:txBody>
      </p:sp>
    </p:spTree>
    <p:extLst>
      <p:ext uri="{BB962C8B-B14F-4D97-AF65-F5344CB8AC3E}">
        <p14:creationId xmlns:p14="http://schemas.microsoft.com/office/powerpoint/2010/main" val="192891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F3BB0-A1C2-50E4-45F5-3CF86ACCCAC8}"/>
              </a:ext>
            </a:extLst>
          </p:cNvPr>
          <p:cNvSpPr>
            <a:spLocks noGrp="1"/>
          </p:cNvSpPr>
          <p:nvPr>
            <p:ph type="title"/>
          </p:nvPr>
        </p:nvSpPr>
        <p:spPr/>
        <p:txBody>
          <a:bodyPr/>
          <a:lstStyle/>
          <a:p>
            <a:r>
              <a:rPr lang="en-US" sz="3000" dirty="0"/>
              <a:t>Agenda</a:t>
            </a:r>
          </a:p>
        </p:txBody>
      </p:sp>
      <p:grpSp>
        <p:nvGrpSpPr>
          <p:cNvPr id="8" name="Group 7">
            <a:extLst>
              <a:ext uri="{FF2B5EF4-FFF2-40B4-BE49-F238E27FC236}">
                <a16:creationId xmlns:a16="http://schemas.microsoft.com/office/drawing/2014/main" id="{AB7A44DD-4344-00FB-E039-F0B3E599A729}"/>
              </a:ext>
            </a:extLst>
          </p:cNvPr>
          <p:cNvGrpSpPr/>
          <p:nvPr/>
        </p:nvGrpSpPr>
        <p:grpSpPr>
          <a:xfrm>
            <a:off x="6099587" y="0"/>
            <a:ext cx="6092413" cy="3969088"/>
            <a:chOff x="6099587" y="1452767"/>
            <a:chExt cx="6092413" cy="3969088"/>
          </a:xfrm>
        </p:grpSpPr>
        <p:pic>
          <p:nvPicPr>
            <p:cNvPr id="2" name="Graphic 1">
              <a:extLst>
                <a:ext uri="{FF2B5EF4-FFF2-40B4-BE49-F238E27FC236}">
                  <a16:creationId xmlns:a16="http://schemas.microsoft.com/office/drawing/2014/main" id="{1FC0E69E-DFDE-594C-EFAA-3C8173E3115E}"/>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45628"/>
            <a:stretch/>
          </p:blipFill>
          <p:spPr>
            <a:xfrm>
              <a:off x="7759849" y="1452767"/>
              <a:ext cx="4432151" cy="3969088"/>
            </a:xfrm>
            <a:prstGeom prst="rect">
              <a:avLst/>
            </a:prstGeom>
          </p:spPr>
        </p:pic>
        <p:pic>
          <p:nvPicPr>
            <p:cNvPr id="4" name="Graphic 3">
              <a:extLst>
                <a:ext uri="{FF2B5EF4-FFF2-40B4-BE49-F238E27FC236}">
                  <a16:creationId xmlns:a16="http://schemas.microsoft.com/office/drawing/2014/main" id="{2242D45D-F778-FFFD-A010-CF5D901B669B}"/>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48476" r="22490"/>
            <a:stretch/>
          </p:blipFill>
          <p:spPr>
            <a:xfrm>
              <a:off x="6099587" y="1452767"/>
              <a:ext cx="2366682" cy="3969088"/>
            </a:xfrm>
            <a:prstGeom prst="rect">
              <a:avLst/>
            </a:prstGeom>
          </p:spPr>
        </p:pic>
      </p:grpSp>
      <p:sp>
        <p:nvSpPr>
          <p:cNvPr id="6" name="Text Placeholder 9">
            <a:extLst>
              <a:ext uri="{FF2B5EF4-FFF2-40B4-BE49-F238E27FC236}">
                <a16:creationId xmlns:a16="http://schemas.microsoft.com/office/drawing/2014/main" id="{428C02EE-25FB-0051-3026-FA85594BE6A2}"/>
              </a:ext>
            </a:extLst>
          </p:cNvPr>
          <p:cNvSpPr txBox="1">
            <a:spLocks/>
          </p:cNvSpPr>
          <p:nvPr/>
        </p:nvSpPr>
        <p:spPr>
          <a:xfrm>
            <a:off x="369348" y="1068215"/>
            <a:ext cx="5552988" cy="3969088"/>
          </a:xfrm>
          <a:prstGeom prst="rect">
            <a:avLst/>
          </a:prstGeom>
        </p:spPr>
        <p:txBody>
          <a:bodyPr numCol="2"/>
          <a:lstStyle>
            <a:lvl1pPr marL="0" indent="0" algn="l" defTabSz="914400" rtl="0" eaLnBrk="1" latinLnBrk="0" hangingPunct="1">
              <a:lnSpc>
                <a:spcPct val="100000"/>
              </a:lnSpc>
              <a:spcBef>
                <a:spcPts val="2000"/>
              </a:spcBef>
              <a:buFont typeface="+mn-lt" pitchFamily="2" charset="0"/>
              <a:buNone/>
              <a:tabLst/>
              <a:defRPr sz="2000" kern="1200">
                <a:solidFill>
                  <a:schemeClr val="tx2"/>
                </a:solidFill>
                <a:latin typeface="+mj-lt"/>
                <a:ea typeface="+mn-ea"/>
                <a:cs typeface="+mn-cs"/>
              </a:defRPr>
            </a:lvl1pPr>
            <a:lvl2pPr marL="17463" indent="0" algn="l" defTabSz="914400" rtl="0" eaLnBrk="1" latinLnBrk="0" hangingPunct="1">
              <a:lnSpc>
                <a:spcPct val="100000"/>
              </a:lnSpc>
              <a:spcBef>
                <a:spcPts val="2000"/>
              </a:spcBef>
              <a:buFont typeface="+mn-lt" pitchFamily="2" charset="0"/>
              <a:buNone/>
              <a:tabLst/>
              <a:defRPr sz="2000" kern="1200">
                <a:solidFill>
                  <a:schemeClr val="tx2"/>
                </a:solidFill>
                <a:latin typeface="+mn-lt"/>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192024" indent="-192024">
              <a:buFont typeface="Arial" panose="020B0604020202020204" pitchFamily="34" charset="0"/>
              <a:buChar char="•"/>
            </a:pPr>
            <a:r>
              <a:rPr lang="en-US" dirty="0">
                <a:latin typeface="+mn-lt"/>
              </a:rPr>
              <a:t>Find Care</a:t>
            </a:r>
          </a:p>
          <a:p>
            <a:pPr marL="192024" indent="-192024">
              <a:buFont typeface="Arial" panose="020B0604020202020204" pitchFamily="34" charset="0"/>
              <a:buChar char="•"/>
            </a:pPr>
            <a:r>
              <a:rPr lang="en-US" dirty="0">
                <a:latin typeface="+mn-lt"/>
              </a:rPr>
              <a:t>Sydney Health Mobile App</a:t>
            </a:r>
          </a:p>
          <a:p>
            <a:pPr marL="192024" indent="-192024">
              <a:buFont typeface="Arial" panose="020B0604020202020204" pitchFamily="34" charset="0"/>
              <a:buChar char="•"/>
            </a:pPr>
            <a:r>
              <a:rPr lang="en-US" dirty="0">
                <a:latin typeface="+mn-lt"/>
              </a:rPr>
              <a:t>Family Advocates</a:t>
            </a:r>
          </a:p>
          <a:p>
            <a:pPr marL="192024" indent="-192024">
              <a:buFont typeface="Arial" panose="020B0604020202020204" pitchFamily="34" charset="0"/>
              <a:buChar char="•"/>
            </a:pPr>
            <a:r>
              <a:rPr lang="en-US" dirty="0">
                <a:latin typeface="+mn-lt"/>
              </a:rPr>
              <a:t>Virtual Care Options</a:t>
            </a:r>
          </a:p>
          <a:p>
            <a:pPr marL="192024" indent="-192024">
              <a:buFont typeface="Arial" panose="020B0604020202020204" pitchFamily="34" charset="0"/>
              <a:buChar char="•"/>
            </a:pPr>
            <a:r>
              <a:rPr lang="en-US" dirty="0">
                <a:latin typeface="+mn-lt"/>
              </a:rPr>
              <a:t>24/7 Nurseline</a:t>
            </a:r>
          </a:p>
          <a:p>
            <a:pPr marL="192024" indent="-192024">
              <a:buFont typeface="Arial" panose="020B0604020202020204" pitchFamily="34" charset="0"/>
              <a:buChar char="•"/>
            </a:pPr>
            <a:r>
              <a:rPr lang="en-US" dirty="0">
                <a:latin typeface="+mn-lt"/>
              </a:rPr>
              <a:t>Building Health Families &amp; WIN Fertility</a:t>
            </a:r>
          </a:p>
          <a:p>
            <a:pPr marL="192024" indent="-192024">
              <a:buFont typeface="Arial" panose="020B0604020202020204" pitchFamily="34" charset="0"/>
              <a:buChar char="•"/>
            </a:pPr>
            <a:r>
              <a:rPr lang="en-US" dirty="0">
                <a:latin typeface="+mn-lt"/>
              </a:rPr>
              <a:t>Hinge Health</a:t>
            </a:r>
            <a:endParaRPr lang="en-US" dirty="0">
              <a:highlight>
                <a:srgbClr val="FFFF00"/>
              </a:highlight>
              <a:latin typeface="+mn-lt"/>
            </a:endParaRPr>
          </a:p>
          <a:p>
            <a:pPr marL="192024" indent="-192024">
              <a:buFont typeface="Arial" panose="020B0604020202020204" pitchFamily="34" charset="0"/>
              <a:buChar char="•"/>
            </a:pPr>
            <a:r>
              <a:rPr lang="en-US" dirty="0">
                <a:latin typeface="+mn-lt"/>
              </a:rPr>
              <a:t>Mental Health Resources</a:t>
            </a:r>
          </a:p>
          <a:p>
            <a:pPr marL="192024" indent="-192024">
              <a:buFont typeface="Arial" panose="020B0604020202020204" pitchFamily="34" charset="0"/>
              <a:buChar char="•"/>
            </a:pPr>
            <a:r>
              <a:rPr lang="en-US" dirty="0">
                <a:latin typeface="+mn-lt"/>
              </a:rPr>
              <a:t>Wellbeing Coach Total</a:t>
            </a:r>
          </a:p>
          <a:p>
            <a:pPr marL="192024" indent="-192024">
              <a:buFont typeface="Arial" panose="020B0604020202020204" pitchFamily="34" charset="0"/>
              <a:buChar char="•"/>
            </a:pPr>
            <a:r>
              <a:rPr lang="en-US" dirty="0">
                <a:latin typeface="+mn-lt"/>
              </a:rPr>
              <a:t>Special Offers</a:t>
            </a:r>
          </a:p>
          <a:p>
            <a:pPr marL="192024" indent="-192024">
              <a:buFont typeface="Arial" panose="020B0604020202020204" pitchFamily="34" charset="0"/>
              <a:buChar char="•"/>
            </a:pPr>
            <a:r>
              <a:rPr lang="en-US" dirty="0">
                <a:latin typeface="+mn-lt"/>
              </a:rPr>
              <a:t>Reminders and TOC</a:t>
            </a:r>
          </a:p>
          <a:p>
            <a:endParaRPr lang="en-US" dirty="0">
              <a:latin typeface="+mn-lt"/>
            </a:endParaRPr>
          </a:p>
          <a:p>
            <a:pPr lvl="2"/>
            <a:endParaRPr lang="en-US" dirty="0"/>
          </a:p>
        </p:txBody>
      </p:sp>
    </p:spTree>
    <p:extLst>
      <p:ext uri="{BB962C8B-B14F-4D97-AF65-F5344CB8AC3E}">
        <p14:creationId xmlns:p14="http://schemas.microsoft.com/office/powerpoint/2010/main" val="2402527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CE10F0-798C-FA43-04C4-853B86D6BDD7}"/>
              </a:ext>
            </a:extLst>
          </p:cNvPr>
          <p:cNvSpPr>
            <a:spLocks noGrp="1"/>
          </p:cNvSpPr>
          <p:nvPr>
            <p:ph type="body" sz="quarter" idx="11"/>
          </p:nvPr>
        </p:nvSpPr>
        <p:spPr>
          <a:xfrm>
            <a:off x="622689" y="629966"/>
            <a:ext cx="8816277" cy="1883629"/>
          </a:xfrm>
        </p:spPr>
        <p:txBody>
          <a:bodyPr/>
          <a:lstStyle/>
          <a:p>
            <a:r>
              <a:rPr lang="en-US" sz="4000" dirty="0">
                <a:latin typeface="+mj-lt"/>
              </a:rPr>
              <a:t>Questions?</a:t>
            </a:r>
          </a:p>
          <a:p>
            <a:r>
              <a:rPr lang="en-US" sz="3600" dirty="0"/>
              <a:t>Phone lines are open now for general questions about your medical benefits.</a:t>
            </a:r>
          </a:p>
          <a:p>
            <a:r>
              <a:rPr lang="en-US" sz="3600" dirty="0"/>
              <a:t>Call: 855-350-1290</a:t>
            </a:r>
          </a:p>
        </p:txBody>
      </p:sp>
    </p:spTree>
    <p:extLst>
      <p:ext uri="{BB962C8B-B14F-4D97-AF65-F5344CB8AC3E}">
        <p14:creationId xmlns:p14="http://schemas.microsoft.com/office/powerpoint/2010/main" val="593176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1ED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6E2C2-FD02-F479-EC9E-BFA26D5A5DCF}"/>
              </a:ext>
            </a:extLst>
          </p:cNvPr>
          <p:cNvSpPr>
            <a:spLocks noGrp="1"/>
          </p:cNvSpPr>
          <p:nvPr>
            <p:ph type="title"/>
          </p:nvPr>
        </p:nvSpPr>
        <p:spPr>
          <a:xfrm>
            <a:off x="457199" y="1876805"/>
            <a:ext cx="9490841" cy="3199691"/>
          </a:xfrm>
        </p:spPr>
        <p:txBody>
          <a:bodyPr/>
          <a:lstStyle/>
          <a:p>
            <a:r>
              <a:rPr lang="en-US" dirty="0">
                <a:solidFill>
                  <a:srgbClr val="000000"/>
                </a:solidFill>
              </a:rPr>
              <a:t>Thank you</a:t>
            </a:r>
          </a:p>
        </p:txBody>
      </p:sp>
    </p:spTree>
    <p:extLst>
      <p:ext uri="{BB962C8B-B14F-4D97-AF65-F5344CB8AC3E}">
        <p14:creationId xmlns:p14="http://schemas.microsoft.com/office/powerpoint/2010/main" val="178101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5BC2241A-8255-F05B-2C89-6A496F21816A}"/>
              </a:ext>
            </a:extLst>
          </p:cNvPr>
          <p:cNvSpPr/>
          <p:nvPr/>
        </p:nvSpPr>
        <p:spPr>
          <a:xfrm>
            <a:off x="0" y="1509876"/>
            <a:ext cx="8198778" cy="468031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descr="A person using a computer&#10;&#10;Description automatically generated">
            <a:extLst>
              <a:ext uri="{FF2B5EF4-FFF2-40B4-BE49-F238E27FC236}">
                <a16:creationId xmlns:a16="http://schemas.microsoft.com/office/drawing/2014/main" id="{49803D10-843D-7188-99E9-AF0307CD83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98778" y="0"/>
            <a:ext cx="3993222" cy="6858000"/>
          </a:xfrm>
          <a:prstGeom prst="rect">
            <a:avLst/>
          </a:prstGeom>
        </p:spPr>
      </p:pic>
      <p:sp>
        <p:nvSpPr>
          <p:cNvPr id="25" name="TextBox 24">
            <a:extLst>
              <a:ext uri="{FF2B5EF4-FFF2-40B4-BE49-F238E27FC236}">
                <a16:creationId xmlns:a16="http://schemas.microsoft.com/office/drawing/2014/main" id="{6E299CB9-6661-028D-D5D3-3881BA01388F}"/>
              </a:ext>
            </a:extLst>
          </p:cNvPr>
          <p:cNvSpPr txBox="1"/>
          <p:nvPr/>
        </p:nvSpPr>
        <p:spPr>
          <a:xfrm>
            <a:off x="5126143" y="3850035"/>
            <a:ext cx="2666436" cy="1295226"/>
          </a:xfrm>
          <a:prstGeom prst="rect">
            <a:avLst/>
          </a:prstGeom>
          <a:noFill/>
        </p:spPr>
        <p:txBody>
          <a:bodyPr wrap="none" lIns="0" tIns="0" rIns="0" bIns="0" rtlCol="0">
            <a:spAutoFit/>
          </a:bodyPr>
          <a:lstStyle/>
          <a:p>
            <a:pPr marL="7144" indent="0" defTabSz="457189">
              <a:spcAft>
                <a:spcPts val="450"/>
              </a:spcAft>
              <a:buClr>
                <a:srgbClr val="000000"/>
              </a:buClr>
              <a:buNone/>
              <a:defRPr/>
            </a:pPr>
            <a:r>
              <a:rPr lang="en-US" sz="1600" dirty="0">
                <a:solidFill>
                  <a:schemeClr val="tx2"/>
                </a:solidFill>
                <a:latin typeface="Elevance Sans" pitchFamily="2" charset="77"/>
              </a:rPr>
              <a:t>Health and wellness tools </a:t>
            </a:r>
            <a:br>
              <a:rPr lang="en-US" sz="1600" dirty="0">
                <a:solidFill>
                  <a:schemeClr val="tx2"/>
                </a:solidFill>
                <a:latin typeface="Elevance Sans" pitchFamily="2" charset="77"/>
              </a:rPr>
            </a:br>
            <a:r>
              <a:rPr lang="en-US" sz="1600" dirty="0">
                <a:solidFill>
                  <a:schemeClr val="tx2"/>
                </a:solidFill>
                <a:latin typeface="Elevance Sans" pitchFamily="2" charset="77"/>
              </a:rPr>
              <a:t>that support your well-being</a:t>
            </a:r>
            <a:br>
              <a:rPr lang="en-US" sz="1600" dirty="0">
                <a:solidFill>
                  <a:schemeClr val="tx2"/>
                </a:solidFill>
                <a:latin typeface="Elevance Sans" pitchFamily="2" charset="77"/>
              </a:rPr>
            </a:br>
            <a:r>
              <a:rPr lang="en-US" sz="1600" dirty="0">
                <a:solidFill>
                  <a:schemeClr val="tx2"/>
                </a:solidFill>
                <a:latin typeface="Elevance Sans" pitchFamily="2" charset="77"/>
              </a:rPr>
              <a:t>and help you reach your </a:t>
            </a:r>
            <a:br>
              <a:rPr lang="en-US" sz="1600" dirty="0">
                <a:solidFill>
                  <a:schemeClr val="tx2"/>
                </a:solidFill>
                <a:latin typeface="Elevance Sans" pitchFamily="2" charset="77"/>
              </a:rPr>
            </a:br>
            <a:r>
              <a:rPr lang="en-US" sz="1600" dirty="0">
                <a:solidFill>
                  <a:schemeClr val="tx2"/>
                </a:solidFill>
                <a:latin typeface="Elevance Sans" pitchFamily="2" charset="77"/>
              </a:rPr>
              <a:t>health goals.</a:t>
            </a:r>
          </a:p>
          <a:p>
            <a:pPr algn="l"/>
            <a:endParaRPr lang="en-US" sz="1600" dirty="0">
              <a:solidFill>
                <a:schemeClr val="tx2"/>
              </a:solidFill>
            </a:endParaRPr>
          </a:p>
        </p:txBody>
      </p:sp>
      <p:sp>
        <p:nvSpPr>
          <p:cNvPr id="22" name="TextBox 21">
            <a:extLst>
              <a:ext uri="{FF2B5EF4-FFF2-40B4-BE49-F238E27FC236}">
                <a16:creationId xmlns:a16="http://schemas.microsoft.com/office/drawing/2014/main" id="{2CD43417-373A-D106-117C-9C7F66899EB6}"/>
              </a:ext>
            </a:extLst>
          </p:cNvPr>
          <p:cNvSpPr txBox="1"/>
          <p:nvPr/>
        </p:nvSpPr>
        <p:spPr>
          <a:xfrm>
            <a:off x="1213205" y="4585278"/>
            <a:ext cx="2297745" cy="1295226"/>
          </a:xfrm>
          <a:prstGeom prst="rect">
            <a:avLst/>
          </a:prstGeom>
          <a:noFill/>
        </p:spPr>
        <p:txBody>
          <a:bodyPr wrap="none" lIns="0" tIns="0" rIns="0" bIns="0" rtlCol="0">
            <a:spAutoFit/>
          </a:bodyPr>
          <a:lstStyle/>
          <a:p>
            <a:pPr marL="7144" indent="0" defTabSz="457189">
              <a:spcAft>
                <a:spcPts val="450"/>
              </a:spcAft>
              <a:buClr>
                <a:srgbClr val="000000"/>
              </a:buClr>
              <a:buNone/>
              <a:defRPr/>
            </a:pPr>
            <a:r>
              <a:rPr lang="en-US" sz="1600" dirty="0">
                <a:solidFill>
                  <a:schemeClr val="tx2"/>
                </a:solidFill>
                <a:latin typeface="Elevance Sans" pitchFamily="2" charset="77"/>
              </a:rPr>
              <a:t>Coverage for preventive </a:t>
            </a:r>
            <a:br>
              <a:rPr lang="en-US" sz="1600" dirty="0">
                <a:solidFill>
                  <a:schemeClr val="tx2"/>
                </a:solidFill>
                <a:latin typeface="Elevance Sans" pitchFamily="2" charset="77"/>
              </a:rPr>
            </a:br>
            <a:r>
              <a:rPr lang="en-US" sz="1600" dirty="0">
                <a:solidFill>
                  <a:schemeClr val="tx2"/>
                </a:solidFill>
                <a:latin typeface="Elevance Sans" pitchFamily="2" charset="77"/>
              </a:rPr>
              <a:t>care, including regular </a:t>
            </a:r>
            <a:br>
              <a:rPr lang="en-US" sz="1600" dirty="0">
                <a:solidFill>
                  <a:schemeClr val="tx2"/>
                </a:solidFill>
                <a:latin typeface="Elevance Sans" pitchFamily="2" charset="77"/>
              </a:rPr>
            </a:br>
            <a:r>
              <a:rPr lang="en-US" sz="1600" dirty="0">
                <a:solidFill>
                  <a:schemeClr val="tx2"/>
                </a:solidFill>
                <a:latin typeface="Elevance Sans" pitchFamily="2" charset="77"/>
              </a:rPr>
              <a:t>checkups, screenings, </a:t>
            </a:r>
            <a:br>
              <a:rPr lang="en-US" sz="1600" dirty="0">
                <a:solidFill>
                  <a:schemeClr val="tx2"/>
                </a:solidFill>
                <a:latin typeface="Elevance Sans" pitchFamily="2" charset="77"/>
              </a:rPr>
            </a:br>
            <a:r>
              <a:rPr lang="en-US" sz="1600" dirty="0">
                <a:solidFill>
                  <a:schemeClr val="tx2"/>
                </a:solidFill>
                <a:latin typeface="Elevance Sans" pitchFamily="2" charset="77"/>
              </a:rPr>
              <a:t>and shots.</a:t>
            </a:r>
          </a:p>
          <a:p>
            <a:pPr algn="l"/>
            <a:endParaRPr lang="en-US" sz="1600" dirty="0">
              <a:solidFill>
                <a:schemeClr val="tx2"/>
              </a:solidFill>
            </a:endParaRPr>
          </a:p>
        </p:txBody>
      </p:sp>
      <p:sp>
        <p:nvSpPr>
          <p:cNvPr id="4" name="Title 3">
            <a:extLst>
              <a:ext uri="{FF2B5EF4-FFF2-40B4-BE49-F238E27FC236}">
                <a16:creationId xmlns:a16="http://schemas.microsoft.com/office/drawing/2014/main" id="{3FC91D41-BC84-DA3F-3257-FB2C408AAA31}"/>
              </a:ext>
            </a:extLst>
          </p:cNvPr>
          <p:cNvSpPr>
            <a:spLocks noGrp="1"/>
          </p:cNvSpPr>
          <p:nvPr>
            <p:ph type="title"/>
          </p:nvPr>
        </p:nvSpPr>
        <p:spPr>
          <a:xfrm>
            <a:off x="441434" y="378297"/>
            <a:ext cx="5334000" cy="822960"/>
          </a:xfrm>
        </p:spPr>
        <p:txBody>
          <a:bodyPr/>
          <a:lstStyle/>
          <a:p>
            <a:r>
              <a:rPr lang="en-US" sz="3000" dirty="0"/>
              <a:t>Plans at a glance</a:t>
            </a:r>
          </a:p>
        </p:txBody>
      </p:sp>
      <p:sp>
        <p:nvSpPr>
          <p:cNvPr id="5" name="Text Placeholder 4">
            <a:extLst>
              <a:ext uri="{FF2B5EF4-FFF2-40B4-BE49-F238E27FC236}">
                <a16:creationId xmlns:a16="http://schemas.microsoft.com/office/drawing/2014/main" id="{EB6E131F-D4BA-FEE6-33A9-40B716217719}"/>
              </a:ext>
            </a:extLst>
          </p:cNvPr>
          <p:cNvSpPr>
            <a:spLocks noGrp="1"/>
          </p:cNvSpPr>
          <p:nvPr>
            <p:ph type="body" sz="quarter" idx="16"/>
          </p:nvPr>
        </p:nvSpPr>
        <p:spPr>
          <a:xfrm>
            <a:off x="457200" y="1064906"/>
            <a:ext cx="5334000" cy="389409"/>
          </a:xfrm>
        </p:spPr>
        <p:txBody>
          <a:bodyPr/>
          <a:lstStyle/>
          <a:p>
            <a:r>
              <a:rPr lang="en-US" sz="2200" dirty="0">
                <a:solidFill>
                  <a:schemeClr val="tx1"/>
                </a:solidFill>
                <a:latin typeface="Elevance Sans" pitchFamily="2" charset="77"/>
              </a:rPr>
              <a:t>All plans include:</a:t>
            </a:r>
          </a:p>
          <a:p>
            <a:endParaRPr lang="en-US" sz="2000" dirty="0"/>
          </a:p>
        </p:txBody>
      </p:sp>
      <p:sp>
        <p:nvSpPr>
          <p:cNvPr id="20" name="TextBox 19">
            <a:extLst>
              <a:ext uri="{FF2B5EF4-FFF2-40B4-BE49-F238E27FC236}">
                <a16:creationId xmlns:a16="http://schemas.microsoft.com/office/drawing/2014/main" id="{2A436E62-96F1-1A02-02AA-63CD7D818892}"/>
              </a:ext>
            </a:extLst>
          </p:cNvPr>
          <p:cNvSpPr txBox="1"/>
          <p:nvPr/>
        </p:nvSpPr>
        <p:spPr>
          <a:xfrm>
            <a:off x="1213205" y="2040724"/>
            <a:ext cx="2595262" cy="738664"/>
          </a:xfrm>
          <a:prstGeom prst="rect">
            <a:avLst/>
          </a:prstGeom>
          <a:noFill/>
        </p:spPr>
        <p:txBody>
          <a:bodyPr wrap="none" lIns="0" tIns="0" rIns="0" bIns="0" rtlCol="0">
            <a:spAutoFit/>
          </a:bodyPr>
          <a:lstStyle/>
          <a:p>
            <a:r>
              <a:rPr lang="en-US" sz="1600" dirty="0">
                <a:solidFill>
                  <a:schemeClr val="tx2"/>
                </a:solidFill>
              </a:rPr>
              <a:t>Access to the nation’s </a:t>
            </a:r>
            <a:br>
              <a:rPr lang="en-US" sz="1600" dirty="0">
                <a:solidFill>
                  <a:schemeClr val="tx2"/>
                </a:solidFill>
              </a:rPr>
            </a:br>
            <a:r>
              <a:rPr lang="en-US" sz="1600" dirty="0">
                <a:solidFill>
                  <a:schemeClr val="tx2"/>
                </a:solidFill>
              </a:rPr>
              <a:t>largest networks of doctors </a:t>
            </a:r>
            <a:br>
              <a:rPr lang="en-US" sz="1600" dirty="0">
                <a:solidFill>
                  <a:schemeClr val="tx2"/>
                </a:solidFill>
              </a:rPr>
            </a:br>
            <a:r>
              <a:rPr lang="en-US" sz="1600" dirty="0">
                <a:solidFill>
                  <a:schemeClr val="tx2"/>
                </a:solidFill>
              </a:rPr>
              <a:t>and hospitals.</a:t>
            </a:r>
          </a:p>
        </p:txBody>
      </p:sp>
      <p:sp>
        <p:nvSpPr>
          <p:cNvPr id="21" name="TextBox 20">
            <a:extLst>
              <a:ext uri="{FF2B5EF4-FFF2-40B4-BE49-F238E27FC236}">
                <a16:creationId xmlns:a16="http://schemas.microsoft.com/office/drawing/2014/main" id="{1675D5AB-4B80-8718-3DE4-7E5BBC9A0DDB}"/>
              </a:ext>
            </a:extLst>
          </p:cNvPr>
          <p:cNvSpPr txBox="1"/>
          <p:nvPr/>
        </p:nvSpPr>
        <p:spPr>
          <a:xfrm>
            <a:off x="1213205" y="3213678"/>
            <a:ext cx="2706510" cy="1295226"/>
          </a:xfrm>
          <a:prstGeom prst="rect">
            <a:avLst/>
          </a:prstGeom>
          <a:noFill/>
        </p:spPr>
        <p:txBody>
          <a:bodyPr wrap="none" lIns="0" tIns="0" rIns="0" bIns="0" rtlCol="0">
            <a:spAutoFit/>
          </a:bodyPr>
          <a:lstStyle/>
          <a:p>
            <a:pPr marL="7144" indent="0" defTabSz="457189">
              <a:spcAft>
                <a:spcPts val="450"/>
              </a:spcAft>
              <a:buClr>
                <a:srgbClr val="000000"/>
              </a:buClr>
              <a:buNone/>
              <a:defRPr/>
            </a:pPr>
            <a:r>
              <a:rPr lang="en-US" sz="1600" dirty="0">
                <a:solidFill>
                  <a:schemeClr val="tx2"/>
                </a:solidFill>
              </a:rPr>
              <a:t>Convenient access to virtual </a:t>
            </a:r>
            <a:br>
              <a:rPr lang="en-US" sz="1600" dirty="0">
                <a:solidFill>
                  <a:schemeClr val="tx2"/>
                </a:solidFill>
              </a:rPr>
            </a:br>
            <a:r>
              <a:rPr lang="en-US" sz="1600" dirty="0">
                <a:solidFill>
                  <a:schemeClr val="tx2"/>
                </a:solidFill>
              </a:rPr>
              <a:t>care and health plan details </a:t>
            </a:r>
            <a:br>
              <a:rPr lang="en-US" sz="1600" dirty="0">
                <a:solidFill>
                  <a:schemeClr val="tx2"/>
                </a:solidFill>
              </a:rPr>
            </a:br>
            <a:r>
              <a:rPr lang="en-US" sz="1600" dirty="0">
                <a:solidFill>
                  <a:schemeClr val="tx2"/>
                </a:solidFill>
              </a:rPr>
              <a:t>online and from your </a:t>
            </a:r>
            <a:br>
              <a:rPr lang="en-US" sz="1600" dirty="0">
                <a:solidFill>
                  <a:schemeClr val="tx2"/>
                </a:solidFill>
              </a:rPr>
            </a:br>
            <a:r>
              <a:rPr lang="en-US" sz="1600" dirty="0">
                <a:solidFill>
                  <a:schemeClr val="tx2"/>
                </a:solidFill>
              </a:rPr>
              <a:t>mobile device.</a:t>
            </a:r>
          </a:p>
          <a:p>
            <a:pPr algn="l"/>
            <a:endParaRPr lang="en-US" sz="1600" dirty="0">
              <a:solidFill>
                <a:schemeClr val="tx2"/>
              </a:solidFill>
            </a:endParaRPr>
          </a:p>
        </p:txBody>
      </p:sp>
      <p:sp>
        <p:nvSpPr>
          <p:cNvPr id="24" name="TextBox 23">
            <a:extLst>
              <a:ext uri="{FF2B5EF4-FFF2-40B4-BE49-F238E27FC236}">
                <a16:creationId xmlns:a16="http://schemas.microsoft.com/office/drawing/2014/main" id="{D466617E-2CDC-FA4F-879C-BF76B149E6F6}"/>
              </a:ext>
            </a:extLst>
          </p:cNvPr>
          <p:cNvSpPr txBox="1"/>
          <p:nvPr/>
        </p:nvSpPr>
        <p:spPr>
          <a:xfrm>
            <a:off x="5093036" y="2541231"/>
            <a:ext cx="2506135" cy="1049005"/>
          </a:xfrm>
          <a:prstGeom prst="rect">
            <a:avLst/>
          </a:prstGeom>
          <a:noFill/>
        </p:spPr>
        <p:txBody>
          <a:bodyPr wrap="none" lIns="0" tIns="0" rIns="0" bIns="0" rtlCol="0">
            <a:spAutoFit/>
          </a:bodyPr>
          <a:lstStyle/>
          <a:p>
            <a:pPr marL="7144" indent="0" defTabSz="457189">
              <a:spcAft>
                <a:spcPts val="450"/>
              </a:spcAft>
              <a:buClr>
                <a:srgbClr val="000000"/>
              </a:buClr>
              <a:buNone/>
              <a:defRPr/>
            </a:pPr>
            <a:r>
              <a:rPr lang="en-US" sz="1600" dirty="0">
                <a:solidFill>
                  <a:schemeClr val="tx2"/>
                </a:solidFill>
                <a:latin typeface="Elevance Sans" pitchFamily="2" charset="77"/>
              </a:rPr>
              <a:t>Benefits for urgent and </a:t>
            </a:r>
            <a:br>
              <a:rPr lang="en-US" sz="1600" dirty="0">
                <a:solidFill>
                  <a:schemeClr val="tx2"/>
                </a:solidFill>
                <a:latin typeface="Elevance Sans" pitchFamily="2" charset="77"/>
              </a:rPr>
            </a:br>
            <a:r>
              <a:rPr lang="en-US" sz="1600" dirty="0">
                <a:solidFill>
                  <a:schemeClr val="tx2"/>
                </a:solidFill>
                <a:latin typeface="Elevance Sans" pitchFamily="2" charset="77"/>
              </a:rPr>
              <a:t>emergency care, wherever </a:t>
            </a:r>
            <a:br>
              <a:rPr lang="en-US" sz="1600" dirty="0">
                <a:solidFill>
                  <a:schemeClr val="tx2"/>
                </a:solidFill>
                <a:latin typeface="Elevance Sans" pitchFamily="2" charset="77"/>
              </a:rPr>
            </a:br>
            <a:r>
              <a:rPr lang="en-US" sz="1600" dirty="0">
                <a:solidFill>
                  <a:schemeClr val="tx2"/>
                </a:solidFill>
                <a:latin typeface="Elevance Sans" pitchFamily="2" charset="77"/>
              </a:rPr>
              <a:t>you are.</a:t>
            </a:r>
          </a:p>
          <a:p>
            <a:pPr algn="l"/>
            <a:endParaRPr lang="en-US" sz="1600" dirty="0">
              <a:solidFill>
                <a:schemeClr val="tx2"/>
              </a:solidFill>
            </a:endParaRPr>
          </a:p>
        </p:txBody>
      </p:sp>
      <p:grpSp>
        <p:nvGrpSpPr>
          <p:cNvPr id="7" name="Group 6">
            <a:extLst>
              <a:ext uri="{FF2B5EF4-FFF2-40B4-BE49-F238E27FC236}">
                <a16:creationId xmlns:a16="http://schemas.microsoft.com/office/drawing/2014/main" id="{B6554F4F-51AF-F849-769E-DFD98B6E2CBF}"/>
              </a:ext>
            </a:extLst>
          </p:cNvPr>
          <p:cNvGrpSpPr>
            <a:grpSpLocks noChangeAspect="1"/>
          </p:cNvGrpSpPr>
          <p:nvPr/>
        </p:nvGrpSpPr>
        <p:grpSpPr>
          <a:xfrm>
            <a:off x="502127" y="2182612"/>
            <a:ext cx="548640" cy="460034"/>
            <a:chOff x="559500" y="3720933"/>
            <a:chExt cx="1159948" cy="972615"/>
          </a:xfrm>
        </p:grpSpPr>
        <p:sp>
          <p:nvSpPr>
            <p:cNvPr id="10" name="Freeform: Shape 39">
              <a:extLst>
                <a:ext uri="{FF2B5EF4-FFF2-40B4-BE49-F238E27FC236}">
                  <a16:creationId xmlns:a16="http://schemas.microsoft.com/office/drawing/2014/main" id="{9702E959-BB5A-3A99-3D00-EB2A9B89648C}"/>
                </a:ext>
              </a:extLst>
            </p:cNvPr>
            <p:cNvSpPr/>
            <p:nvPr/>
          </p:nvSpPr>
          <p:spPr>
            <a:xfrm>
              <a:off x="559500" y="3790946"/>
              <a:ext cx="245992" cy="245992"/>
            </a:xfrm>
            <a:custGeom>
              <a:avLst/>
              <a:gdLst>
                <a:gd name="connsiteX0" fmla="*/ 245992 w 245992"/>
                <a:gd name="connsiteY0" fmla="*/ 122996 h 245992"/>
                <a:gd name="connsiteX1" fmla="*/ 122996 w 245992"/>
                <a:gd name="connsiteY1" fmla="*/ 245992 h 245992"/>
                <a:gd name="connsiteX2" fmla="*/ 0 w 245992"/>
                <a:gd name="connsiteY2" fmla="*/ 122996 h 245992"/>
                <a:gd name="connsiteX3" fmla="*/ 122996 w 245992"/>
                <a:gd name="connsiteY3" fmla="*/ 0 h 245992"/>
                <a:gd name="connsiteX4" fmla="*/ 245992 w 245992"/>
                <a:gd name="connsiteY4" fmla="*/ 122996 h 24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92" h="245992">
                  <a:moveTo>
                    <a:pt x="245992" y="122996"/>
                  </a:moveTo>
                  <a:cubicBezTo>
                    <a:pt x="245992" y="190925"/>
                    <a:pt x="190925" y="245992"/>
                    <a:pt x="122996" y="245992"/>
                  </a:cubicBezTo>
                  <a:cubicBezTo>
                    <a:pt x="55067" y="245992"/>
                    <a:pt x="0" y="190925"/>
                    <a:pt x="0" y="122996"/>
                  </a:cubicBezTo>
                  <a:cubicBezTo>
                    <a:pt x="0" y="55067"/>
                    <a:pt x="55067" y="0"/>
                    <a:pt x="122996" y="0"/>
                  </a:cubicBezTo>
                  <a:cubicBezTo>
                    <a:pt x="190925" y="0"/>
                    <a:pt x="245992" y="55067"/>
                    <a:pt x="245992" y="122996"/>
                  </a:cubicBezTo>
                  <a:close/>
                </a:path>
              </a:pathLst>
            </a:custGeom>
            <a:noFill/>
            <a:ln w="15875" cap="rnd">
              <a:solidFill>
                <a:schemeClr val="accent1"/>
              </a:solidFill>
              <a:prstDash val="solid"/>
              <a:round/>
            </a:ln>
          </p:spPr>
          <p:txBody>
            <a:bodyPr rtlCol="0" anchor="ctr"/>
            <a:lstStyle/>
            <a:p>
              <a:endParaRPr lang="en-US" dirty="0"/>
            </a:p>
          </p:txBody>
        </p:sp>
        <p:sp>
          <p:nvSpPr>
            <p:cNvPr id="11" name="Freeform: Shape 40">
              <a:extLst>
                <a:ext uri="{FF2B5EF4-FFF2-40B4-BE49-F238E27FC236}">
                  <a16:creationId xmlns:a16="http://schemas.microsoft.com/office/drawing/2014/main" id="{8F6B228F-B4A6-C415-DDC5-04E96230096C}"/>
                </a:ext>
              </a:extLst>
            </p:cNvPr>
            <p:cNvSpPr/>
            <p:nvPr/>
          </p:nvSpPr>
          <p:spPr>
            <a:xfrm>
              <a:off x="1053377" y="3720933"/>
              <a:ext cx="317897" cy="317897"/>
            </a:xfrm>
            <a:custGeom>
              <a:avLst/>
              <a:gdLst>
                <a:gd name="connsiteX0" fmla="*/ 317898 w 317897"/>
                <a:gd name="connsiteY0" fmla="*/ 158949 h 317897"/>
                <a:gd name="connsiteX1" fmla="*/ 158949 w 317897"/>
                <a:gd name="connsiteY1" fmla="*/ 317898 h 317897"/>
                <a:gd name="connsiteX2" fmla="*/ 0 w 317897"/>
                <a:gd name="connsiteY2" fmla="*/ 158949 h 317897"/>
                <a:gd name="connsiteX3" fmla="*/ 158949 w 317897"/>
                <a:gd name="connsiteY3" fmla="*/ 0 h 317897"/>
                <a:gd name="connsiteX4" fmla="*/ 317898 w 317897"/>
                <a:gd name="connsiteY4" fmla="*/ 158949 h 31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897" h="317897">
                  <a:moveTo>
                    <a:pt x="317898" y="158949"/>
                  </a:moveTo>
                  <a:cubicBezTo>
                    <a:pt x="317898" y="246734"/>
                    <a:pt x="246734" y="317898"/>
                    <a:pt x="158949" y="317898"/>
                  </a:cubicBezTo>
                  <a:cubicBezTo>
                    <a:pt x="71164" y="317898"/>
                    <a:pt x="0" y="246734"/>
                    <a:pt x="0" y="158949"/>
                  </a:cubicBezTo>
                  <a:cubicBezTo>
                    <a:pt x="0" y="71164"/>
                    <a:pt x="71164" y="0"/>
                    <a:pt x="158949" y="0"/>
                  </a:cubicBezTo>
                  <a:cubicBezTo>
                    <a:pt x="246734" y="0"/>
                    <a:pt x="317898" y="71164"/>
                    <a:pt x="317898" y="158949"/>
                  </a:cubicBezTo>
                  <a:close/>
                </a:path>
              </a:pathLst>
            </a:custGeom>
            <a:noFill/>
            <a:ln w="15875" cap="rnd">
              <a:solidFill>
                <a:schemeClr val="accent1"/>
              </a:solidFill>
              <a:prstDash val="solid"/>
              <a:round/>
            </a:ln>
          </p:spPr>
          <p:txBody>
            <a:bodyPr rtlCol="0" anchor="ctr"/>
            <a:lstStyle/>
            <a:p>
              <a:endParaRPr lang="en-US" dirty="0"/>
            </a:p>
          </p:txBody>
        </p:sp>
        <p:sp>
          <p:nvSpPr>
            <p:cNvPr id="12" name="Freeform: Shape 41">
              <a:extLst>
                <a:ext uri="{FF2B5EF4-FFF2-40B4-BE49-F238E27FC236}">
                  <a16:creationId xmlns:a16="http://schemas.microsoft.com/office/drawing/2014/main" id="{562F08DF-69FB-704E-7FF9-E4D0A081A1C5}"/>
                </a:ext>
              </a:extLst>
            </p:cNvPr>
            <p:cNvSpPr/>
            <p:nvPr/>
          </p:nvSpPr>
          <p:spPr>
            <a:xfrm>
              <a:off x="735479" y="4243193"/>
              <a:ext cx="450355" cy="450355"/>
            </a:xfrm>
            <a:custGeom>
              <a:avLst/>
              <a:gdLst>
                <a:gd name="connsiteX0" fmla="*/ 450355 w 450355"/>
                <a:gd name="connsiteY0" fmla="*/ 225178 h 450355"/>
                <a:gd name="connsiteX1" fmla="*/ 225178 w 450355"/>
                <a:gd name="connsiteY1" fmla="*/ 450355 h 450355"/>
                <a:gd name="connsiteX2" fmla="*/ 0 w 450355"/>
                <a:gd name="connsiteY2" fmla="*/ 225178 h 450355"/>
                <a:gd name="connsiteX3" fmla="*/ 225178 w 450355"/>
                <a:gd name="connsiteY3" fmla="*/ 0 h 450355"/>
                <a:gd name="connsiteX4" fmla="*/ 450355 w 450355"/>
                <a:gd name="connsiteY4" fmla="*/ 225178 h 45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55" h="450355">
                  <a:moveTo>
                    <a:pt x="450355" y="225178"/>
                  </a:moveTo>
                  <a:cubicBezTo>
                    <a:pt x="450355" y="349540"/>
                    <a:pt x="349540" y="450355"/>
                    <a:pt x="225178" y="450355"/>
                  </a:cubicBezTo>
                  <a:cubicBezTo>
                    <a:pt x="100815" y="450355"/>
                    <a:pt x="0" y="349540"/>
                    <a:pt x="0" y="225178"/>
                  </a:cubicBezTo>
                  <a:cubicBezTo>
                    <a:pt x="0" y="100815"/>
                    <a:pt x="100815" y="0"/>
                    <a:pt x="225178" y="0"/>
                  </a:cubicBezTo>
                  <a:cubicBezTo>
                    <a:pt x="349540" y="0"/>
                    <a:pt x="450355" y="100815"/>
                    <a:pt x="450355" y="225178"/>
                  </a:cubicBezTo>
                  <a:close/>
                </a:path>
              </a:pathLst>
            </a:custGeom>
            <a:noFill/>
            <a:ln w="15875" cap="rnd">
              <a:solidFill>
                <a:schemeClr val="accent1"/>
              </a:solidFill>
              <a:prstDash val="solid"/>
              <a:round/>
            </a:ln>
          </p:spPr>
          <p:txBody>
            <a:bodyPr rtlCol="0" anchor="ctr"/>
            <a:lstStyle/>
            <a:p>
              <a:endParaRPr lang="en-US" dirty="0"/>
            </a:p>
          </p:txBody>
        </p:sp>
        <p:sp>
          <p:nvSpPr>
            <p:cNvPr id="13" name="Freeform: Shape 42">
              <a:extLst>
                <a:ext uri="{FF2B5EF4-FFF2-40B4-BE49-F238E27FC236}">
                  <a16:creationId xmlns:a16="http://schemas.microsoft.com/office/drawing/2014/main" id="{B8340D75-3F2C-15F0-4847-AF29EB5E52AE}"/>
                </a:ext>
              </a:extLst>
            </p:cNvPr>
            <p:cNvSpPr/>
            <p:nvPr/>
          </p:nvSpPr>
          <p:spPr>
            <a:xfrm>
              <a:off x="1443180" y="4175072"/>
              <a:ext cx="276268" cy="276268"/>
            </a:xfrm>
            <a:custGeom>
              <a:avLst/>
              <a:gdLst>
                <a:gd name="connsiteX0" fmla="*/ 276268 w 276268"/>
                <a:gd name="connsiteY0" fmla="*/ 138134 h 276268"/>
                <a:gd name="connsiteX1" fmla="*/ 138134 w 276268"/>
                <a:gd name="connsiteY1" fmla="*/ 276268 h 276268"/>
                <a:gd name="connsiteX2" fmla="*/ 0 w 276268"/>
                <a:gd name="connsiteY2" fmla="*/ 138134 h 276268"/>
                <a:gd name="connsiteX3" fmla="*/ 138134 w 276268"/>
                <a:gd name="connsiteY3" fmla="*/ 0 h 276268"/>
                <a:gd name="connsiteX4" fmla="*/ 276268 w 276268"/>
                <a:gd name="connsiteY4" fmla="*/ 138134 h 27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68" h="276268">
                  <a:moveTo>
                    <a:pt x="276268" y="138134"/>
                  </a:moveTo>
                  <a:cubicBezTo>
                    <a:pt x="276268" y="214423"/>
                    <a:pt x="214423" y="276268"/>
                    <a:pt x="138134" y="276268"/>
                  </a:cubicBezTo>
                  <a:cubicBezTo>
                    <a:pt x="61845" y="276268"/>
                    <a:pt x="0" y="214423"/>
                    <a:pt x="0" y="138134"/>
                  </a:cubicBezTo>
                  <a:cubicBezTo>
                    <a:pt x="0" y="61845"/>
                    <a:pt x="61845" y="0"/>
                    <a:pt x="138134" y="0"/>
                  </a:cubicBezTo>
                  <a:cubicBezTo>
                    <a:pt x="214423" y="0"/>
                    <a:pt x="276268" y="61845"/>
                    <a:pt x="276268" y="138134"/>
                  </a:cubicBezTo>
                  <a:close/>
                </a:path>
              </a:pathLst>
            </a:custGeom>
            <a:noFill/>
            <a:ln w="15875" cap="rnd">
              <a:solidFill>
                <a:schemeClr val="accent1"/>
              </a:solidFill>
              <a:prstDash val="solid"/>
              <a:round/>
            </a:ln>
          </p:spPr>
          <p:txBody>
            <a:bodyPr rtlCol="0" anchor="ctr"/>
            <a:lstStyle/>
            <a:p>
              <a:endParaRPr lang="en-US" dirty="0"/>
            </a:p>
          </p:txBody>
        </p:sp>
        <p:sp>
          <p:nvSpPr>
            <p:cNvPr id="14" name="Freeform: Shape 43">
              <a:extLst>
                <a:ext uri="{FF2B5EF4-FFF2-40B4-BE49-F238E27FC236}">
                  <a16:creationId xmlns:a16="http://schemas.microsoft.com/office/drawing/2014/main" id="{519F57F7-592B-8B9F-9000-111509D31EA9}"/>
                </a:ext>
              </a:extLst>
            </p:cNvPr>
            <p:cNvSpPr/>
            <p:nvPr/>
          </p:nvSpPr>
          <p:spPr>
            <a:xfrm>
              <a:off x="1314507" y="4002878"/>
              <a:ext cx="174086" cy="202470"/>
            </a:xfrm>
            <a:custGeom>
              <a:avLst/>
              <a:gdLst>
                <a:gd name="connsiteX0" fmla="*/ 0 w 174086"/>
                <a:gd name="connsiteY0" fmla="*/ 0 h 202470"/>
                <a:gd name="connsiteX1" fmla="*/ 174087 w 174086"/>
                <a:gd name="connsiteY1" fmla="*/ 202471 h 202470"/>
              </a:gdLst>
              <a:ahLst/>
              <a:cxnLst>
                <a:cxn ang="0">
                  <a:pos x="connsiteX0" y="connsiteY0"/>
                </a:cxn>
                <a:cxn ang="0">
                  <a:pos x="connsiteX1" y="connsiteY1"/>
                </a:cxn>
              </a:cxnLst>
              <a:rect l="l" t="t" r="r" b="b"/>
              <a:pathLst>
                <a:path w="174086" h="202470">
                  <a:moveTo>
                    <a:pt x="0" y="0"/>
                  </a:moveTo>
                  <a:lnTo>
                    <a:pt x="174087" y="202471"/>
                  </a:lnTo>
                </a:path>
              </a:pathLst>
            </a:custGeom>
            <a:ln w="15875" cap="rnd">
              <a:solidFill>
                <a:schemeClr val="accent1"/>
              </a:solidFill>
              <a:prstDash val="solid"/>
              <a:round/>
            </a:ln>
          </p:spPr>
          <p:txBody>
            <a:bodyPr rtlCol="0" anchor="ctr"/>
            <a:lstStyle/>
            <a:p>
              <a:endParaRPr lang="en-US" dirty="0"/>
            </a:p>
          </p:txBody>
        </p:sp>
        <p:sp>
          <p:nvSpPr>
            <p:cNvPr id="15" name="Freeform: Shape 44">
              <a:extLst>
                <a:ext uri="{FF2B5EF4-FFF2-40B4-BE49-F238E27FC236}">
                  <a16:creationId xmlns:a16="http://schemas.microsoft.com/office/drawing/2014/main" id="{DBDB24E9-8D99-1693-8AB3-4E6A6DDDB636}"/>
                </a:ext>
              </a:extLst>
            </p:cNvPr>
            <p:cNvSpPr/>
            <p:nvPr/>
          </p:nvSpPr>
          <p:spPr>
            <a:xfrm>
              <a:off x="1049592" y="4027477"/>
              <a:ext cx="94612" cy="228962"/>
            </a:xfrm>
            <a:custGeom>
              <a:avLst/>
              <a:gdLst>
                <a:gd name="connsiteX0" fmla="*/ 94612 w 94612"/>
                <a:gd name="connsiteY0" fmla="*/ 0 h 228962"/>
                <a:gd name="connsiteX1" fmla="*/ 0 w 94612"/>
                <a:gd name="connsiteY1" fmla="*/ 228962 h 228962"/>
              </a:gdLst>
              <a:ahLst/>
              <a:cxnLst>
                <a:cxn ang="0">
                  <a:pos x="connsiteX0" y="connsiteY0"/>
                </a:cxn>
                <a:cxn ang="0">
                  <a:pos x="connsiteX1" y="connsiteY1"/>
                </a:cxn>
              </a:cxnLst>
              <a:rect l="l" t="t" r="r" b="b"/>
              <a:pathLst>
                <a:path w="94612" h="228962">
                  <a:moveTo>
                    <a:pt x="94612" y="0"/>
                  </a:moveTo>
                  <a:lnTo>
                    <a:pt x="0" y="228962"/>
                  </a:lnTo>
                </a:path>
              </a:pathLst>
            </a:custGeom>
            <a:ln w="15875" cap="rnd">
              <a:solidFill>
                <a:schemeClr val="accent1"/>
              </a:solidFill>
              <a:prstDash val="solid"/>
              <a:round/>
            </a:ln>
          </p:spPr>
          <p:txBody>
            <a:bodyPr rtlCol="0" anchor="ctr"/>
            <a:lstStyle/>
            <a:p>
              <a:endParaRPr lang="en-US" dirty="0"/>
            </a:p>
          </p:txBody>
        </p:sp>
        <p:sp>
          <p:nvSpPr>
            <p:cNvPr id="16" name="Freeform: Shape 45">
              <a:extLst>
                <a:ext uri="{FF2B5EF4-FFF2-40B4-BE49-F238E27FC236}">
                  <a16:creationId xmlns:a16="http://schemas.microsoft.com/office/drawing/2014/main" id="{A61EE871-7F52-502F-4C0A-A7D51AD333CF}"/>
                </a:ext>
              </a:extLst>
            </p:cNvPr>
            <p:cNvSpPr/>
            <p:nvPr/>
          </p:nvSpPr>
          <p:spPr>
            <a:xfrm>
              <a:off x="1180157" y="4362405"/>
              <a:ext cx="198686" cy="51090"/>
            </a:xfrm>
            <a:custGeom>
              <a:avLst/>
              <a:gdLst>
                <a:gd name="connsiteX0" fmla="*/ 0 w 198686"/>
                <a:gd name="connsiteY0" fmla="*/ 51091 h 51090"/>
                <a:gd name="connsiteX1" fmla="*/ 198686 w 198686"/>
                <a:gd name="connsiteY1" fmla="*/ 0 h 51090"/>
              </a:gdLst>
              <a:ahLst/>
              <a:cxnLst>
                <a:cxn ang="0">
                  <a:pos x="connsiteX0" y="connsiteY0"/>
                </a:cxn>
                <a:cxn ang="0">
                  <a:pos x="connsiteX1" y="connsiteY1"/>
                </a:cxn>
              </a:cxnLst>
              <a:rect l="l" t="t" r="r" b="b"/>
              <a:pathLst>
                <a:path w="198686" h="51090">
                  <a:moveTo>
                    <a:pt x="0" y="51091"/>
                  </a:moveTo>
                  <a:lnTo>
                    <a:pt x="198686" y="0"/>
                  </a:lnTo>
                </a:path>
              </a:pathLst>
            </a:custGeom>
            <a:ln w="15875" cap="rnd">
              <a:solidFill>
                <a:schemeClr val="accent1"/>
              </a:solidFill>
              <a:prstDash val="solid"/>
              <a:round/>
            </a:ln>
          </p:spPr>
          <p:txBody>
            <a:bodyPr rtlCol="0" anchor="ctr"/>
            <a:lstStyle/>
            <a:p>
              <a:endParaRPr lang="en-US" dirty="0"/>
            </a:p>
          </p:txBody>
        </p:sp>
      </p:grpSp>
      <p:pic>
        <p:nvPicPr>
          <p:cNvPr id="18" name="svg-Dollar Bills">
            <a:extLst>
              <a:ext uri="{FF2B5EF4-FFF2-40B4-BE49-F238E27FC236}">
                <a16:creationId xmlns:a16="http://schemas.microsoft.com/office/drawing/2014/main" id="{CC9AB4CF-92BB-9FF6-C4F2-4D26DC80804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5925" y="4668634"/>
            <a:ext cx="457200" cy="520262"/>
          </a:xfrm>
          <a:prstGeom prst="rect">
            <a:avLst/>
          </a:prstGeom>
        </p:spPr>
      </p:pic>
      <p:grpSp>
        <p:nvGrpSpPr>
          <p:cNvPr id="26" name="Group 25">
            <a:extLst>
              <a:ext uri="{FF2B5EF4-FFF2-40B4-BE49-F238E27FC236}">
                <a16:creationId xmlns:a16="http://schemas.microsoft.com/office/drawing/2014/main" id="{1108D3DE-50D6-CA42-DE31-ABC2B8DB6038}"/>
              </a:ext>
            </a:extLst>
          </p:cNvPr>
          <p:cNvGrpSpPr/>
          <p:nvPr/>
        </p:nvGrpSpPr>
        <p:grpSpPr>
          <a:xfrm>
            <a:off x="4373871" y="2581151"/>
            <a:ext cx="539910" cy="553873"/>
            <a:chOff x="619734" y="1025352"/>
            <a:chExt cx="1005218" cy="1031215"/>
          </a:xfrm>
        </p:grpSpPr>
        <p:sp>
          <p:nvSpPr>
            <p:cNvPr id="27" name="Freeform: Shape 2">
              <a:extLst>
                <a:ext uri="{FF2B5EF4-FFF2-40B4-BE49-F238E27FC236}">
                  <a16:creationId xmlns:a16="http://schemas.microsoft.com/office/drawing/2014/main" id="{55624941-16C2-A70D-9FE9-D2B0A5D4250E}"/>
                </a:ext>
              </a:extLst>
            </p:cNvPr>
            <p:cNvSpPr/>
            <p:nvPr/>
          </p:nvSpPr>
          <p:spPr>
            <a:xfrm>
              <a:off x="619734" y="1342516"/>
              <a:ext cx="1005218" cy="582333"/>
            </a:xfrm>
            <a:custGeom>
              <a:avLst/>
              <a:gdLst>
                <a:gd name="connsiteX0" fmla="*/ 64126 w 1005218"/>
                <a:gd name="connsiteY0" fmla="*/ 582333 h 582333"/>
                <a:gd name="connsiteX1" fmla="*/ 0 w 1005218"/>
                <a:gd name="connsiteY1" fmla="*/ 518207 h 582333"/>
                <a:gd name="connsiteX2" fmla="*/ 0 w 1005218"/>
                <a:gd name="connsiteY2" fmla="*/ 64126 h 582333"/>
                <a:gd name="connsiteX3" fmla="*/ 64126 w 1005218"/>
                <a:gd name="connsiteY3" fmla="*/ 0 h 582333"/>
                <a:gd name="connsiteX4" fmla="*/ 762579 w 1005218"/>
                <a:gd name="connsiteY4" fmla="*/ 0 h 582333"/>
                <a:gd name="connsiteX5" fmla="*/ 1005218 w 1005218"/>
                <a:gd name="connsiteY5" fmla="*/ 232240 h 582333"/>
                <a:gd name="connsiteX6" fmla="*/ 1005218 w 1005218"/>
                <a:gd name="connsiteY6" fmla="*/ 518207 h 582333"/>
                <a:gd name="connsiteX7" fmla="*/ 941092 w 1005218"/>
                <a:gd name="connsiteY7" fmla="*/ 582333 h 582333"/>
                <a:gd name="connsiteX8" fmla="*/ 941092 w 1005218"/>
                <a:gd name="connsiteY8" fmla="*/ 580600 h 582333"/>
                <a:gd name="connsiteX9" fmla="*/ 772978 w 1005218"/>
                <a:gd name="connsiteY9" fmla="*/ 443682 h 582333"/>
                <a:gd name="connsiteX10" fmla="*/ 613530 w 1005218"/>
                <a:gd name="connsiteY10" fmla="*/ 578867 h 582333"/>
                <a:gd name="connsiteX11" fmla="*/ 613530 w 1005218"/>
                <a:gd name="connsiteY11" fmla="*/ 580600 h 582333"/>
                <a:gd name="connsiteX12" fmla="*/ 388222 w 1005218"/>
                <a:gd name="connsiteY12" fmla="*/ 580600 h 582333"/>
                <a:gd name="connsiteX13" fmla="*/ 388222 w 1005218"/>
                <a:gd name="connsiteY13" fmla="*/ 578867 h 582333"/>
                <a:gd name="connsiteX14" fmla="*/ 228774 w 1005218"/>
                <a:gd name="connsiteY14" fmla="*/ 445416 h 582333"/>
                <a:gd name="connsiteX15" fmla="*/ 64126 w 1005218"/>
                <a:gd name="connsiteY15" fmla="*/ 582333 h 582333"/>
                <a:gd name="connsiteX16" fmla="*/ 64126 w 1005218"/>
                <a:gd name="connsiteY16" fmla="*/ 582333 h 58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5218" h="582333">
                  <a:moveTo>
                    <a:pt x="64126" y="582333"/>
                  </a:moveTo>
                  <a:cubicBezTo>
                    <a:pt x="29463" y="582333"/>
                    <a:pt x="0" y="554603"/>
                    <a:pt x="0" y="518207"/>
                  </a:cubicBezTo>
                  <a:lnTo>
                    <a:pt x="0" y="64126"/>
                  </a:lnTo>
                  <a:cubicBezTo>
                    <a:pt x="0" y="29463"/>
                    <a:pt x="27730" y="0"/>
                    <a:pt x="64126" y="0"/>
                  </a:cubicBezTo>
                  <a:lnTo>
                    <a:pt x="762579" y="0"/>
                  </a:lnTo>
                  <a:lnTo>
                    <a:pt x="1005218" y="232240"/>
                  </a:lnTo>
                  <a:lnTo>
                    <a:pt x="1005218" y="518207"/>
                  </a:lnTo>
                  <a:cubicBezTo>
                    <a:pt x="1005218" y="552870"/>
                    <a:pt x="977488" y="582333"/>
                    <a:pt x="941092" y="582333"/>
                  </a:cubicBezTo>
                  <a:lnTo>
                    <a:pt x="941092" y="580600"/>
                  </a:lnTo>
                  <a:cubicBezTo>
                    <a:pt x="925494" y="507808"/>
                    <a:pt x="861368" y="443682"/>
                    <a:pt x="772978" y="443682"/>
                  </a:cubicBezTo>
                  <a:cubicBezTo>
                    <a:pt x="693254" y="443682"/>
                    <a:pt x="625662" y="504342"/>
                    <a:pt x="613530" y="578867"/>
                  </a:cubicBezTo>
                  <a:lnTo>
                    <a:pt x="613530" y="580600"/>
                  </a:lnTo>
                  <a:lnTo>
                    <a:pt x="388222" y="580600"/>
                  </a:lnTo>
                  <a:lnTo>
                    <a:pt x="388222" y="578867"/>
                  </a:lnTo>
                  <a:cubicBezTo>
                    <a:pt x="372624" y="506075"/>
                    <a:pt x="311964" y="445416"/>
                    <a:pt x="228774" y="445416"/>
                  </a:cubicBezTo>
                  <a:cubicBezTo>
                    <a:pt x="149050" y="445416"/>
                    <a:pt x="77991" y="504342"/>
                    <a:pt x="64126" y="582333"/>
                  </a:cubicBezTo>
                  <a:lnTo>
                    <a:pt x="64126" y="582333"/>
                  </a:lnTo>
                  <a:close/>
                </a:path>
              </a:pathLst>
            </a:custGeom>
            <a:noFill/>
            <a:ln w="15875" cap="rnd">
              <a:solidFill>
                <a:schemeClr val="accent1"/>
              </a:solidFill>
              <a:prstDash val="solid"/>
              <a:round/>
            </a:ln>
          </p:spPr>
          <p:txBody>
            <a:bodyPr rtlCol="0" anchor="ctr"/>
            <a:lstStyle/>
            <a:p>
              <a:endParaRPr lang="en-US" dirty="0"/>
            </a:p>
          </p:txBody>
        </p:sp>
        <p:sp>
          <p:nvSpPr>
            <p:cNvPr id="28" name="Freeform: Shape 3">
              <a:extLst>
                <a:ext uri="{FF2B5EF4-FFF2-40B4-BE49-F238E27FC236}">
                  <a16:creationId xmlns:a16="http://schemas.microsoft.com/office/drawing/2014/main" id="{E9C1B71F-F79A-EE16-1D9F-B945827CCC55}"/>
                </a:ext>
              </a:extLst>
            </p:cNvPr>
            <p:cNvSpPr/>
            <p:nvPr/>
          </p:nvSpPr>
          <p:spPr>
            <a:xfrm>
              <a:off x="1304323" y="1879788"/>
              <a:ext cx="176779" cy="176779"/>
            </a:xfrm>
            <a:custGeom>
              <a:avLst/>
              <a:gdLst>
                <a:gd name="connsiteX0" fmla="*/ 176780 w 176779"/>
                <a:gd name="connsiteY0" fmla="*/ 88390 h 176779"/>
                <a:gd name="connsiteX1" fmla="*/ 88390 w 176779"/>
                <a:gd name="connsiteY1" fmla="*/ 176780 h 176779"/>
                <a:gd name="connsiteX2" fmla="*/ 0 w 176779"/>
                <a:gd name="connsiteY2" fmla="*/ 88390 h 176779"/>
                <a:gd name="connsiteX3" fmla="*/ 88390 w 176779"/>
                <a:gd name="connsiteY3" fmla="*/ 0 h 176779"/>
                <a:gd name="connsiteX4" fmla="*/ 176780 w 176779"/>
                <a:gd name="connsiteY4" fmla="*/ 88390 h 17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79" h="176779">
                  <a:moveTo>
                    <a:pt x="176780" y="88390"/>
                  </a:moveTo>
                  <a:cubicBezTo>
                    <a:pt x="176780" y="137206"/>
                    <a:pt x="137206" y="176780"/>
                    <a:pt x="88390" y="176780"/>
                  </a:cubicBezTo>
                  <a:cubicBezTo>
                    <a:pt x="39574" y="176780"/>
                    <a:pt x="0" y="137206"/>
                    <a:pt x="0" y="88390"/>
                  </a:cubicBezTo>
                  <a:cubicBezTo>
                    <a:pt x="0" y="39574"/>
                    <a:pt x="39574" y="0"/>
                    <a:pt x="88390" y="0"/>
                  </a:cubicBezTo>
                  <a:cubicBezTo>
                    <a:pt x="137206" y="0"/>
                    <a:pt x="176780" y="39574"/>
                    <a:pt x="176780" y="88390"/>
                  </a:cubicBezTo>
                  <a:close/>
                </a:path>
              </a:pathLst>
            </a:custGeom>
            <a:noFill/>
            <a:ln w="15875" cap="rnd">
              <a:solidFill>
                <a:schemeClr val="accent1"/>
              </a:solidFill>
              <a:prstDash val="solid"/>
              <a:round/>
            </a:ln>
          </p:spPr>
          <p:txBody>
            <a:bodyPr rtlCol="0" anchor="ctr"/>
            <a:lstStyle/>
            <a:p>
              <a:endParaRPr lang="en-US" dirty="0"/>
            </a:p>
          </p:txBody>
        </p:sp>
        <p:sp>
          <p:nvSpPr>
            <p:cNvPr id="29" name="Freeform: Shape 6">
              <a:extLst>
                <a:ext uri="{FF2B5EF4-FFF2-40B4-BE49-F238E27FC236}">
                  <a16:creationId xmlns:a16="http://schemas.microsoft.com/office/drawing/2014/main" id="{F1667B2D-3013-0A5E-2843-DAF84063F4EF}"/>
                </a:ext>
              </a:extLst>
            </p:cNvPr>
            <p:cNvSpPr/>
            <p:nvPr/>
          </p:nvSpPr>
          <p:spPr>
            <a:xfrm>
              <a:off x="760118" y="1879788"/>
              <a:ext cx="176779" cy="176779"/>
            </a:xfrm>
            <a:custGeom>
              <a:avLst/>
              <a:gdLst>
                <a:gd name="connsiteX0" fmla="*/ 176780 w 176779"/>
                <a:gd name="connsiteY0" fmla="*/ 88390 h 176779"/>
                <a:gd name="connsiteX1" fmla="*/ 88390 w 176779"/>
                <a:gd name="connsiteY1" fmla="*/ 176780 h 176779"/>
                <a:gd name="connsiteX2" fmla="*/ 0 w 176779"/>
                <a:gd name="connsiteY2" fmla="*/ 88390 h 176779"/>
                <a:gd name="connsiteX3" fmla="*/ 88390 w 176779"/>
                <a:gd name="connsiteY3" fmla="*/ 0 h 176779"/>
                <a:gd name="connsiteX4" fmla="*/ 176780 w 176779"/>
                <a:gd name="connsiteY4" fmla="*/ 88390 h 17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79" h="176779">
                  <a:moveTo>
                    <a:pt x="176780" y="88390"/>
                  </a:moveTo>
                  <a:cubicBezTo>
                    <a:pt x="176780" y="137206"/>
                    <a:pt x="137206" y="176780"/>
                    <a:pt x="88390" y="176780"/>
                  </a:cubicBezTo>
                  <a:cubicBezTo>
                    <a:pt x="39573" y="176780"/>
                    <a:pt x="0" y="137206"/>
                    <a:pt x="0" y="88390"/>
                  </a:cubicBezTo>
                  <a:cubicBezTo>
                    <a:pt x="0" y="39574"/>
                    <a:pt x="39573" y="0"/>
                    <a:pt x="88390" y="0"/>
                  </a:cubicBezTo>
                  <a:cubicBezTo>
                    <a:pt x="137206" y="0"/>
                    <a:pt x="176780" y="39574"/>
                    <a:pt x="176780" y="88390"/>
                  </a:cubicBezTo>
                  <a:close/>
                </a:path>
              </a:pathLst>
            </a:custGeom>
            <a:noFill/>
            <a:ln w="15875" cap="rnd">
              <a:solidFill>
                <a:schemeClr val="accent1"/>
              </a:solidFill>
              <a:prstDash val="solid"/>
              <a:round/>
            </a:ln>
          </p:spPr>
          <p:txBody>
            <a:bodyPr rtlCol="0" anchor="ctr"/>
            <a:lstStyle/>
            <a:p>
              <a:endParaRPr lang="en-US" dirty="0"/>
            </a:p>
          </p:txBody>
        </p:sp>
        <p:sp>
          <p:nvSpPr>
            <p:cNvPr id="30" name="Freeform: Shape 8">
              <a:extLst>
                <a:ext uri="{FF2B5EF4-FFF2-40B4-BE49-F238E27FC236}">
                  <a16:creationId xmlns:a16="http://schemas.microsoft.com/office/drawing/2014/main" id="{C63518A9-7B6C-A439-3D8E-938AEB7F5828}"/>
                </a:ext>
              </a:extLst>
            </p:cNvPr>
            <p:cNvSpPr/>
            <p:nvPr/>
          </p:nvSpPr>
          <p:spPr>
            <a:xfrm>
              <a:off x="1155273" y="1207331"/>
              <a:ext cx="461013" cy="445415"/>
            </a:xfrm>
            <a:custGeom>
              <a:avLst/>
              <a:gdLst>
                <a:gd name="connsiteX0" fmla="*/ 461014 w 461013"/>
                <a:gd name="connsiteY0" fmla="*/ 445416 h 445415"/>
                <a:gd name="connsiteX1" fmla="*/ 195844 w 461013"/>
                <a:gd name="connsiteY1" fmla="*/ 445416 h 445415"/>
                <a:gd name="connsiteX2" fmla="*/ 136918 w 461013"/>
                <a:gd name="connsiteY2" fmla="*/ 391688 h 445415"/>
                <a:gd name="connsiteX3" fmla="*/ 136918 w 461013"/>
                <a:gd name="connsiteY3" fmla="*/ 65859 h 445415"/>
                <a:gd name="connsiteX4" fmla="*/ 67592 w 461013"/>
                <a:gd name="connsiteY4" fmla="*/ 0 h 445415"/>
                <a:gd name="connsiteX5" fmla="*/ 0 w 461013"/>
                <a:gd name="connsiteY5" fmla="*/ 65859 h 445415"/>
                <a:gd name="connsiteX6" fmla="*/ 0 w 461013"/>
                <a:gd name="connsiteY6" fmla="*/ 131718 h 4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013" h="445415">
                  <a:moveTo>
                    <a:pt x="461014" y="445416"/>
                  </a:moveTo>
                  <a:cubicBezTo>
                    <a:pt x="461014" y="445416"/>
                    <a:pt x="275568" y="445416"/>
                    <a:pt x="195844" y="445416"/>
                  </a:cubicBezTo>
                  <a:cubicBezTo>
                    <a:pt x="138651" y="445416"/>
                    <a:pt x="136918" y="426351"/>
                    <a:pt x="136918" y="391688"/>
                  </a:cubicBezTo>
                  <a:cubicBezTo>
                    <a:pt x="136918" y="357026"/>
                    <a:pt x="136918" y="119586"/>
                    <a:pt x="136918" y="65859"/>
                  </a:cubicBezTo>
                  <a:cubicBezTo>
                    <a:pt x="136918" y="12132"/>
                    <a:pt x="90123" y="0"/>
                    <a:pt x="67592" y="0"/>
                  </a:cubicBezTo>
                  <a:cubicBezTo>
                    <a:pt x="45061" y="0"/>
                    <a:pt x="0" y="19064"/>
                    <a:pt x="0" y="65859"/>
                  </a:cubicBezTo>
                  <a:cubicBezTo>
                    <a:pt x="0" y="95322"/>
                    <a:pt x="0" y="131718"/>
                    <a:pt x="0" y="131718"/>
                  </a:cubicBezTo>
                </a:path>
              </a:pathLst>
            </a:custGeom>
            <a:noFill/>
            <a:ln w="15875" cap="rnd">
              <a:solidFill>
                <a:schemeClr val="accent1"/>
              </a:solidFill>
              <a:prstDash val="solid"/>
              <a:round/>
            </a:ln>
          </p:spPr>
          <p:txBody>
            <a:bodyPr rtlCol="0" anchor="ctr"/>
            <a:lstStyle/>
            <a:p>
              <a:endParaRPr lang="en-US" dirty="0"/>
            </a:p>
          </p:txBody>
        </p:sp>
        <p:sp>
          <p:nvSpPr>
            <p:cNvPr id="31" name="Freeform: Shape 9">
              <a:extLst>
                <a:ext uri="{FF2B5EF4-FFF2-40B4-BE49-F238E27FC236}">
                  <a16:creationId xmlns:a16="http://schemas.microsoft.com/office/drawing/2014/main" id="{204AB69D-EBF0-BAE7-0D57-E07E6760F72D}"/>
                </a:ext>
              </a:extLst>
            </p:cNvPr>
            <p:cNvSpPr/>
            <p:nvPr/>
          </p:nvSpPr>
          <p:spPr>
            <a:xfrm>
              <a:off x="1224598" y="1025352"/>
              <a:ext cx="17331" cy="107454"/>
            </a:xfrm>
            <a:custGeom>
              <a:avLst/>
              <a:gdLst>
                <a:gd name="connsiteX0" fmla="*/ 0 w 17331"/>
                <a:gd name="connsiteY0" fmla="*/ 0 h 107454"/>
                <a:gd name="connsiteX1" fmla="*/ 0 w 17331"/>
                <a:gd name="connsiteY1" fmla="*/ 107454 h 107454"/>
              </a:gdLst>
              <a:ahLst/>
              <a:cxnLst>
                <a:cxn ang="0">
                  <a:pos x="connsiteX0" y="connsiteY0"/>
                </a:cxn>
                <a:cxn ang="0">
                  <a:pos x="connsiteX1" y="connsiteY1"/>
                </a:cxn>
              </a:cxnLst>
              <a:rect l="l" t="t" r="r" b="b"/>
              <a:pathLst>
                <a:path w="17331" h="107454">
                  <a:moveTo>
                    <a:pt x="0" y="0"/>
                  </a:moveTo>
                  <a:lnTo>
                    <a:pt x="0" y="107454"/>
                  </a:lnTo>
                </a:path>
              </a:pathLst>
            </a:custGeom>
            <a:ln w="15875" cap="rnd">
              <a:solidFill>
                <a:schemeClr val="accent1"/>
              </a:solidFill>
              <a:prstDash val="solid"/>
              <a:round/>
            </a:ln>
          </p:spPr>
          <p:txBody>
            <a:bodyPr rtlCol="0" anchor="ctr"/>
            <a:lstStyle/>
            <a:p>
              <a:endParaRPr lang="en-US" dirty="0"/>
            </a:p>
          </p:txBody>
        </p:sp>
        <p:grpSp>
          <p:nvGrpSpPr>
            <p:cNvPr id="32" name="Graphic 7">
              <a:extLst>
                <a:ext uri="{FF2B5EF4-FFF2-40B4-BE49-F238E27FC236}">
                  <a16:creationId xmlns:a16="http://schemas.microsoft.com/office/drawing/2014/main" id="{393F655B-FC1A-B010-0AB6-B220683BB151}"/>
                </a:ext>
              </a:extLst>
            </p:cNvPr>
            <p:cNvGrpSpPr/>
            <p:nvPr/>
          </p:nvGrpSpPr>
          <p:grpSpPr>
            <a:xfrm>
              <a:off x="1059951" y="1084279"/>
              <a:ext cx="327562" cy="76257"/>
              <a:chOff x="1059951" y="1084279"/>
              <a:chExt cx="327562" cy="76257"/>
            </a:xfrm>
          </p:grpSpPr>
          <p:sp>
            <p:nvSpPr>
              <p:cNvPr id="36" name="Freeform: Shape 11">
                <a:extLst>
                  <a:ext uri="{FF2B5EF4-FFF2-40B4-BE49-F238E27FC236}">
                    <a16:creationId xmlns:a16="http://schemas.microsoft.com/office/drawing/2014/main" id="{B98BAC00-0655-19E2-7B08-D06C70E7BABB}"/>
                  </a:ext>
                </a:extLst>
              </p:cNvPr>
              <p:cNvSpPr/>
              <p:nvPr/>
            </p:nvSpPr>
            <p:spPr>
              <a:xfrm>
                <a:off x="1312988" y="1084279"/>
                <a:ext cx="74524" cy="76257"/>
              </a:xfrm>
              <a:custGeom>
                <a:avLst/>
                <a:gdLst>
                  <a:gd name="connsiteX0" fmla="*/ 74525 w 74524"/>
                  <a:gd name="connsiteY0" fmla="*/ 0 h 76257"/>
                  <a:gd name="connsiteX1" fmla="*/ 0 w 74524"/>
                  <a:gd name="connsiteY1" fmla="*/ 76258 h 76257"/>
                </a:gdLst>
                <a:ahLst/>
                <a:cxnLst>
                  <a:cxn ang="0">
                    <a:pos x="connsiteX0" y="connsiteY0"/>
                  </a:cxn>
                  <a:cxn ang="0">
                    <a:pos x="connsiteX1" y="connsiteY1"/>
                  </a:cxn>
                </a:cxnLst>
                <a:rect l="l" t="t" r="r" b="b"/>
                <a:pathLst>
                  <a:path w="74524" h="76257">
                    <a:moveTo>
                      <a:pt x="74525" y="0"/>
                    </a:moveTo>
                    <a:lnTo>
                      <a:pt x="0" y="76258"/>
                    </a:lnTo>
                  </a:path>
                </a:pathLst>
              </a:custGeom>
              <a:ln w="15875" cap="rnd">
                <a:solidFill>
                  <a:schemeClr val="accent1"/>
                </a:solidFill>
                <a:prstDash val="solid"/>
                <a:round/>
              </a:ln>
            </p:spPr>
            <p:txBody>
              <a:bodyPr rtlCol="0" anchor="ctr"/>
              <a:lstStyle/>
              <a:p>
                <a:endParaRPr lang="en-US" dirty="0"/>
              </a:p>
            </p:txBody>
          </p:sp>
          <p:sp>
            <p:nvSpPr>
              <p:cNvPr id="37" name="Freeform: Shape 12">
                <a:extLst>
                  <a:ext uri="{FF2B5EF4-FFF2-40B4-BE49-F238E27FC236}">
                    <a16:creationId xmlns:a16="http://schemas.microsoft.com/office/drawing/2014/main" id="{DF87257C-D7FF-2300-0526-56163722CC08}"/>
                  </a:ext>
                </a:extLst>
              </p:cNvPr>
              <p:cNvSpPr/>
              <p:nvPr/>
            </p:nvSpPr>
            <p:spPr>
              <a:xfrm>
                <a:off x="1059951" y="1084279"/>
                <a:ext cx="74524" cy="76257"/>
              </a:xfrm>
              <a:custGeom>
                <a:avLst/>
                <a:gdLst>
                  <a:gd name="connsiteX0" fmla="*/ 0 w 74524"/>
                  <a:gd name="connsiteY0" fmla="*/ 0 h 76257"/>
                  <a:gd name="connsiteX1" fmla="*/ 74525 w 74524"/>
                  <a:gd name="connsiteY1" fmla="*/ 76258 h 76257"/>
                </a:gdLst>
                <a:ahLst/>
                <a:cxnLst>
                  <a:cxn ang="0">
                    <a:pos x="connsiteX0" y="connsiteY0"/>
                  </a:cxn>
                  <a:cxn ang="0">
                    <a:pos x="connsiteX1" y="connsiteY1"/>
                  </a:cxn>
                </a:cxnLst>
                <a:rect l="l" t="t" r="r" b="b"/>
                <a:pathLst>
                  <a:path w="74524" h="76257">
                    <a:moveTo>
                      <a:pt x="0" y="0"/>
                    </a:moveTo>
                    <a:lnTo>
                      <a:pt x="74525" y="76258"/>
                    </a:lnTo>
                  </a:path>
                </a:pathLst>
              </a:custGeom>
              <a:ln w="15875" cap="rnd">
                <a:solidFill>
                  <a:schemeClr val="accent1"/>
                </a:solidFill>
                <a:prstDash val="solid"/>
                <a:round/>
              </a:ln>
            </p:spPr>
            <p:txBody>
              <a:bodyPr rtlCol="0" anchor="ctr"/>
              <a:lstStyle/>
              <a:p>
                <a:endParaRPr lang="en-US" dirty="0"/>
              </a:p>
            </p:txBody>
          </p:sp>
        </p:grpSp>
        <p:grpSp>
          <p:nvGrpSpPr>
            <p:cNvPr id="33" name="Graphic 7">
              <a:extLst>
                <a:ext uri="{FF2B5EF4-FFF2-40B4-BE49-F238E27FC236}">
                  <a16:creationId xmlns:a16="http://schemas.microsoft.com/office/drawing/2014/main" id="{670AAF0D-F4ED-A4B3-F4A6-05D8E6397BCC}"/>
                </a:ext>
              </a:extLst>
            </p:cNvPr>
            <p:cNvGrpSpPr/>
            <p:nvPr/>
          </p:nvGrpSpPr>
          <p:grpSpPr>
            <a:xfrm>
              <a:off x="980226" y="1226396"/>
              <a:ext cx="487010" cy="19064"/>
              <a:chOff x="980226" y="1226396"/>
              <a:chExt cx="487010" cy="19064"/>
            </a:xfrm>
          </p:grpSpPr>
          <p:sp>
            <p:nvSpPr>
              <p:cNvPr id="34" name="Freeform: Shape 15">
                <a:extLst>
                  <a:ext uri="{FF2B5EF4-FFF2-40B4-BE49-F238E27FC236}">
                    <a16:creationId xmlns:a16="http://schemas.microsoft.com/office/drawing/2014/main" id="{8FBA60EF-61D5-9350-70CF-FA64E0065116}"/>
                  </a:ext>
                </a:extLst>
              </p:cNvPr>
              <p:cNvSpPr/>
              <p:nvPr/>
            </p:nvSpPr>
            <p:spPr>
              <a:xfrm>
                <a:off x="980226" y="1226396"/>
                <a:ext cx="105721" cy="19064"/>
              </a:xfrm>
              <a:custGeom>
                <a:avLst/>
                <a:gdLst>
                  <a:gd name="connsiteX0" fmla="*/ 0 w 105721"/>
                  <a:gd name="connsiteY0" fmla="*/ 0 h 19064"/>
                  <a:gd name="connsiteX1" fmla="*/ 105721 w 105721"/>
                  <a:gd name="connsiteY1" fmla="*/ 19064 h 19064"/>
                </a:gdLst>
                <a:ahLst/>
                <a:cxnLst>
                  <a:cxn ang="0">
                    <a:pos x="connsiteX0" y="connsiteY0"/>
                  </a:cxn>
                  <a:cxn ang="0">
                    <a:pos x="connsiteX1" y="connsiteY1"/>
                  </a:cxn>
                </a:cxnLst>
                <a:rect l="l" t="t" r="r" b="b"/>
                <a:pathLst>
                  <a:path w="105721" h="19064">
                    <a:moveTo>
                      <a:pt x="0" y="0"/>
                    </a:moveTo>
                    <a:lnTo>
                      <a:pt x="105721" y="19064"/>
                    </a:lnTo>
                  </a:path>
                </a:pathLst>
              </a:custGeom>
              <a:ln w="15875" cap="rnd">
                <a:solidFill>
                  <a:schemeClr val="accent1"/>
                </a:solidFill>
                <a:prstDash val="solid"/>
                <a:round/>
              </a:ln>
            </p:spPr>
            <p:txBody>
              <a:bodyPr rtlCol="0" anchor="ctr"/>
              <a:lstStyle/>
              <a:p>
                <a:endParaRPr lang="en-US" dirty="0"/>
              </a:p>
            </p:txBody>
          </p:sp>
          <p:sp>
            <p:nvSpPr>
              <p:cNvPr id="35" name="Freeform: Shape 16">
                <a:extLst>
                  <a:ext uri="{FF2B5EF4-FFF2-40B4-BE49-F238E27FC236}">
                    <a16:creationId xmlns:a16="http://schemas.microsoft.com/office/drawing/2014/main" id="{4EA454F4-2D99-314C-1D50-9922721073BD}"/>
                  </a:ext>
                </a:extLst>
              </p:cNvPr>
              <p:cNvSpPr/>
              <p:nvPr/>
            </p:nvSpPr>
            <p:spPr>
              <a:xfrm>
                <a:off x="1361516" y="1226396"/>
                <a:ext cx="105721" cy="19064"/>
              </a:xfrm>
              <a:custGeom>
                <a:avLst/>
                <a:gdLst>
                  <a:gd name="connsiteX0" fmla="*/ 0 w 105721"/>
                  <a:gd name="connsiteY0" fmla="*/ 19064 h 19064"/>
                  <a:gd name="connsiteX1" fmla="*/ 105721 w 105721"/>
                  <a:gd name="connsiteY1" fmla="*/ 0 h 19064"/>
                </a:gdLst>
                <a:ahLst/>
                <a:cxnLst>
                  <a:cxn ang="0">
                    <a:pos x="connsiteX0" y="connsiteY0"/>
                  </a:cxn>
                  <a:cxn ang="0">
                    <a:pos x="connsiteX1" y="connsiteY1"/>
                  </a:cxn>
                </a:cxnLst>
                <a:rect l="l" t="t" r="r" b="b"/>
                <a:pathLst>
                  <a:path w="105721" h="19064">
                    <a:moveTo>
                      <a:pt x="0" y="19064"/>
                    </a:moveTo>
                    <a:lnTo>
                      <a:pt x="105721" y="0"/>
                    </a:lnTo>
                  </a:path>
                </a:pathLst>
              </a:custGeom>
              <a:ln w="15875" cap="rnd">
                <a:solidFill>
                  <a:schemeClr val="accent1"/>
                </a:solidFill>
                <a:prstDash val="solid"/>
                <a:round/>
              </a:ln>
            </p:spPr>
            <p:txBody>
              <a:bodyPr rtlCol="0" anchor="ctr"/>
              <a:lstStyle/>
              <a:p>
                <a:endParaRPr lang="en-US" dirty="0"/>
              </a:p>
            </p:txBody>
          </p:sp>
        </p:grpSp>
      </p:grpSp>
      <p:grpSp>
        <p:nvGrpSpPr>
          <p:cNvPr id="38" name="Group 37">
            <a:extLst>
              <a:ext uri="{FF2B5EF4-FFF2-40B4-BE49-F238E27FC236}">
                <a16:creationId xmlns:a16="http://schemas.microsoft.com/office/drawing/2014/main" id="{16CC21B8-B38E-A86E-9640-B87095080521}"/>
              </a:ext>
            </a:extLst>
          </p:cNvPr>
          <p:cNvGrpSpPr>
            <a:grpSpLocks noChangeAspect="1"/>
          </p:cNvGrpSpPr>
          <p:nvPr/>
        </p:nvGrpSpPr>
        <p:grpSpPr>
          <a:xfrm>
            <a:off x="4335995" y="3997988"/>
            <a:ext cx="548640" cy="452751"/>
            <a:chOff x="559295" y="3913669"/>
            <a:chExt cx="924532" cy="762947"/>
          </a:xfrm>
        </p:grpSpPr>
        <p:sp>
          <p:nvSpPr>
            <p:cNvPr id="39" name="Freeform: Shape 30">
              <a:extLst>
                <a:ext uri="{FF2B5EF4-FFF2-40B4-BE49-F238E27FC236}">
                  <a16:creationId xmlns:a16="http://schemas.microsoft.com/office/drawing/2014/main" id="{71F389F8-39E8-B560-3421-B7A8EB664E75}"/>
                </a:ext>
              </a:extLst>
            </p:cNvPr>
            <p:cNvSpPr/>
            <p:nvPr/>
          </p:nvSpPr>
          <p:spPr>
            <a:xfrm>
              <a:off x="644252" y="4005289"/>
              <a:ext cx="751286" cy="443109"/>
            </a:xfrm>
            <a:custGeom>
              <a:avLst/>
              <a:gdLst>
                <a:gd name="connsiteX0" fmla="*/ 0 w 751286"/>
                <a:gd name="connsiteY0" fmla="*/ 443109 h 443109"/>
                <a:gd name="connsiteX1" fmla="*/ 119939 w 751286"/>
                <a:gd name="connsiteY1" fmla="*/ 159919 h 443109"/>
                <a:gd name="connsiteX2" fmla="*/ 226552 w 751286"/>
                <a:gd name="connsiteY2" fmla="*/ 379808 h 443109"/>
                <a:gd name="connsiteX3" fmla="*/ 336496 w 751286"/>
                <a:gd name="connsiteY3" fmla="*/ 0 h 443109"/>
                <a:gd name="connsiteX4" fmla="*/ 431448 w 751286"/>
                <a:gd name="connsiteY4" fmla="*/ 263200 h 443109"/>
                <a:gd name="connsiteX5" fmla="*/ 491418 w 751286"/>
                <a:gd name="connsiteY5" fmla="*/ 103281 h 443109"/>
                <a:gd name="connsiteX6" fmla="*/ 611357 w 751286"/>
                <a:gd name="connsiteY6" fmla="*/ 393134 h 443109"/>
                <a:gd name="connsiteX7" fmla="*/ 751286 w 751286"/>
                <a:gd name="connsiteY7" fmla="*/ 18324 h 44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6" h="443109">
                  <a:moveTo>
                    <a:pt x="0" y="443109"/>
                  </a:moveTo>
                  <a:lnTo>
                    <a:pt x="119939" y="159919"/>
                  </a:lnTo>
                  <a:lnTo>
                    <a:pt x="226552" y="379808"/>
                  </a:lnTo>
                  <a:lnTo>
                    <a:pt x="336496" y="0"/>
                  </a:lnTo>
                  <a:lnTo>
                    <a:pt x="431448" y="263200"/>
                  </a:lnTo>
                  <a:lnTo>
                    <a:pt x="491418" y="103281"/>
                  </a:lnTo>
                  <a:lnTo>
                    <a:pt x="611357" y="393134"/>
                  </a:lnTo>
                  <a:lnTo>
                    <a:pt x="751286" y="18324"/>
                  </a:lnTo>
                </a:path>
              </a:pathLst>
            </a:custGeom>
            <a:noFill/>
            <a:ln w="15875" cap="rnd">
              <a:solidFill>
                <a:schemeClr val="accent1"/>
              </a:solidFill>
              <a:prstDash val="solid"/>
              <a:round/>
            </a:ln>
          </p:spPr>
          <p:txBody>
            <a:bodyPr rtlCol="0" anchor="ctr"/>
            <a:lstStyle/>
            <a:p>
              <a:endParaRPr lang="en-US" dirty="0"/>
            </a:p>
          </p:txBody>
        </p:sp>
        <p:sp>
          <p:nvSpPr>
            <p:cNvPr id="40" name="Freeform: Shape 31">
              <a:extLst>
                <a:ext uri="{FF2B5EF4-FFF2-40B4-BE49-F238E27FC236}">
                  <a16:creationId xmlns:a16="http://schemas.microsoft.com/office/drawing/2014/main" id="{5665495C-183D-21E0-3F2B-50F138DDBBEB}"/>
                </a:ext>
              </a:extLst>
            </p:cNvPr>
            <p:cNvSpPr/>
            <p:nvPr/>
          </p:nvSpPr>
          <p:spPr>
            <a:xfrm>
              <a:off x="559295" y="3913669"/>
              <a:ext cx="924532" cy="624683"/>
            </a:xfrm>
            <a:custGeom>
              <a:avLst/>
              <a:gdLst>
                <a:gd name="connsiteX0" fmla="*/ 0 w 924532"/>
                <a:gd name="connsiteY0" fmla="*/ 0 h 624683"/>
                <a:gd name="connsiteX1" fmla="*/ 924532 w 924532"/>
                <a:gd name="connsiteY1" fmla="*/ 0 h 624683"/>
                <a:gd name="connsiteX2" fmla="*/ 924532 w 924532"/>
                <a:gd name="connsiteY2" fmla="*/ 624684 h 624683"/>
                <a:gd name="connsiteX3" fmla="*/ 0 w 924532"/>
                <a:gd name="connsiteY3" fmla="*/ 624684 h 624683"/>
              </a:gdLst>
              <a:ahLst/>
              <a:cxnLst>
                <a:cxn ang="0">
                  <a:pos x="connsiteX0" y="connsiteY0"/>
                </a:cxn>
                <a:cxn ang="0">
                  <a:pos x="connsiteX1" y="connsiteY1"/>
                </a:cxn>
                <a:cxn ang="0">
                  <a:pos x="connsiteX2" y="connsiteY2"/>
                </a:cxn>
                <a:cxn ang="0">
                  <a:pos x="connsiteX3" y="connsiteY3"/>
                </a:cxn>
              </a:cxnLst>
              <a:rect l="l" t="t" r="r" b="b"/>
              <a:pathLst>
                <a:path w="924532" h="624683">
                  <a:moveTo>
                    <a:pt x="0" y="0"/>
                  </a:moveTo>
                  <a:lnTo>
                    <a:pt x="924532" y="0"/>
                  </a:lnTo>
                  <a:lnTo>
                    <a:pt x="924532" y="624684"/>
                  </a:lnTo>
                  <a:lnTo>
                    <a:pt x="0" y="624684"/>
                  </a:lnTo>
                  <a:close/>
                </a:path>
              </a:pathLst>
            </a:custGeom>
            <a:noFill/>
            <a:ln w="15875" cap="rnd">
              <a:solidFill>
                <a:schemeClr val="accent1"/>
              </a:solidFill>
              <a:prstDash val="solid"/>
              <a:round/>
            </a:ln>
          </p:spPr>
          <p:txBody>
            <a:bodyPr rtlCol="0" anchor="ctr"/>
            <a:lstStyle/>
            <a:p>
              <a:endParaRPr lang="en-US" dirty="0"/>
            </a:p>
          </p:txBody>
        </p:sp>
        <p:sp>
          <p:nvSpPr>
            <p:cNvPr id="41" name="Freeform: Shape 32">
              <a:extLst>
                <a:ext uri="{FF2B5EF4-FFF2-40B4-BE49-F238E27FC236}">
                  <a16:creationId xmlns:a16="http://schemas.microsoft.com/office/drawing/2014/main" id="{E5A38B6C-8709-C3C4-9D6A-4BBDF12AB030}"/>
                </a:ext>
              </a:extLst>
            </p:cNvPr>
            <p:cNvSpPr/>
            <p:nvPr/>
          </p:nvSpPr>
          <p:spPr>
            <a:xfrm>
              <a:off x="825826" y="4659958"/>
              <a:ext cx="386471" cy="16658"/>
            </a:xfrm>
            <a:custGeom>
              <a:avLst/>
              <a:gdLst>
                <a:gd name="connsiteX0" fmla="*/ 0 w 386471"/>
                <a:gd name="connsiteY0" fmla="*/ 0 h 16658"/>
                <a:gd name="connsiteX1" fmla="*/ 386471 w 386471"/>
                <a:gd name="connsiteY1" fmla="*/ 0 h 16658"/>
              </a:gdLst>
              <a:ahLst/>
              <a:cxnLst>
                <a:cxn ang="0">
                  <a:pos x="connsiteX0" y="connsiteY0"/>
                </a:cxn>
                <a:cxn ang="0">
                  <a:pos x="connsiteX1" y="connsiteY1"/>
                </a:cxn>
              </a:cxnLst>
              <a:rect l="l" t="t" r="r" b="b"/>
              <a:pathLst>
                <a:path w="386471" h="16658">
                  <a:moveTo>
                    <a:pt x="0" y="0"/>
                  </a:moveTo>
                  <a:lnTo>
                    <a:pt x="386471" y="0"/>
                  </a:lnTo>
                </a:path>
              </a:pathLst>
            </a:custGeom>
            <a:ln w="15875" cap="rnd">
              <a:solidFill>
                <a:schemeClr val="accent1"/>
              </a:solidFill>
              <a:prstDash val="solid"/>
              <a:round/>
            </a:ln>
          </p:spPr>
          <p:txBody>
            <a:bodyPr rtlCol="0" anchor="ctr"/>
            <a:lstStyle/>
            <a:p>
              <a:endParaRPr lang="en-US" dirty="0"/>
            </a:p>
          </p:txBody>
        </p:sp>
        <p:sp>
          <p:nvSpPr>
            <p:cNvPr id="42" name="Freeform: Shape 33">
              <a:extLst>
                <a:ext uri="{FF2B5EF4-FFF2-40B4-BE49-F238E27FC236}">
                  <a16:creationId xmlns:a16="http://schemas.microsoft.com/office/drawing/2014/main" id="{22D01FEE-7497-586C-A48D-FD3F7E9CC954}"/>
                </a:ext>
              </a:extLst>
            </p:cNvPr>
            <p:cNvSpPr/>
            <p:nvPr/>
          </p:nvSpPr>
          <p:spPr>
            <a:xfrm>
              <a:off x="905786" y="4588328"/>
              <a:ext cx="16658" cy="69964"/>
            </a:xfrm>
            <a:custGeom>
              <a:avLst/>
              <a:gdLst>
                <a:gd name="connsiteX0" fmla="*/ 0 w 16658"/>
                <a:gd name="connsiteY0" fmla="*/ 0 h 69964"/>
                <a:gd name="connsiteX1" fmla="*/ 0 w 16658"/>
                <a:gd name="connsiteY1" fmla="*/ 69965 h 69964"/>
              </a:gdLst>
              <a:ahLst/>
              <a:cxnLst>
                <a:cxn ang="0">
                  <a:pos x="connsiteX0" y="connsiteY0"/>
                </a:cxn>
                <a:cxn ang="0">
                  <a:pos x="connsiteX1" y="connsiteY1"/>
                </a:cxn>
              </a:cxnLst>
              <a:rect l="l" t="t" r="r" b="b"/>
              <a:pathLst>
                <a:path w="16658" h="69964">
                  <a:moveTo>
                    <a:pt x="0" y="0"/>
                  </a:moveTo>
                  <a:lnTo>
                    <a:pt x="0" y="69965"/>
                  </a:lnTo>
                </a:path>
              </a:pathLst>
            </a:custGeom>
            <a:ln w="15875" cap="rnd">
              <a:solidFill>
                <a:schemeClr val="accent1"/>
              </a:solidFill>
              <a:prstDash val="solid"/>
              <a:round/>
            </a:ln>
          </p:spPr>
          <p:txBody>
            <a:bodyPr rtlCol="0" anchor="ctr"/>
            <a:lstStyle/>
            <a:p>
              <a:endParaRPr lang="en-US" dirty="0"/>
            </a:p>
          </p:txBody>
        </p:sp>
        <p:sp>
          <p:nvSpPr>
            <p:cNvPr id="43" name="Freeform: Shape 34">
              <a:extLst>
                <a:ext uri="{FF2B5EF4-FFF2-40B4-BE49-F238E27FC236}">
                  <a16:creationId xmlns:a16="http://schemas.microsoft.com/office/drawing/2014/main" id="{127A17AE-4D6C-5B82-2990-C786359847A4}"/>
                </a:ext>
              </a:extLst>
            </p:cNvPr>
            <p:cNvSpPr/>
            <p:nvPr/>
          </p:nvSpPr>
          <p:spPr>
            <a:xfrm>
              <a:off x="1134004" y="4588328"/>
              <a:ext cx="16658" cy="69964"/>
            </a:xfrm>
            <a:custGeom>
              <a:avLst/>
              <a:gdLst>
                <a:gd name="connsiteX0" fmla="*/ 0 w 16658"/>
                <a:gd name="connsiteY0" fmla="*/ 0 h 69964"/>
                <a:gd name="connsiteX1" fmla="*/ 0 w 16658"/>
                <a:gd name="connsiteY1" fmla="*/ 69965 h 69964"/>
              </a:gdLst>
              <a:ahLst/>
              <a:cxnLst>
                <a:cxn ang="0">
                  <a:pos x="connsiteX0" y="connsiteY0"/>
                </a:cxn>
                <a:cxn ang="0">
                  <a:pos x="connsiteX1" y="connsiteY1"/>
                </a:cxn>
              </a:cxnLst>
              <a:rect l="l" t="t" r="r" b="b"/>
              <a:pathLst>
                <a:path w="16658" h="69964">
                  <a:moveTo>
                    <a:pt x="0" y="0"/>
                  </a:moveTo>
                  <a:lnTo>
                    <a:pt x="0" y="69965"/>
                  </a:lnTo>
                </a:path>
              </a:pathLst>
            </a:custGeom>
            <a:ln w="15875" cap="rnd">
              <a:solidFill>
                <a:schemeClr val="accent1"/>
              </a:solidFill>
              <a:prstDash val="solid"/>
              <a:round/>
            </a:ln>
          </p:spPr>
          <p:txBody>
            <a:bodyPr rtlCol="0" anchor="ctr"/>
            <a:lstStyle/>
            <a:p>
              <a:endParaRPr lang="en-US" dirty="0"/>
            </a:p>
          </p:txBody>
        </p:sp>
      </p:grpSp>
      <p:grpSp>
        <p:nvGrpSpPr>
          <p:cNvPr id="44" name="Group 43">
            <a:extLst>
              <a:ext uri="{FF2B5EF4-FFF2-40B4-BE49-F238E27FC236}">
                <a16:creationId xmlns:a16="http://schemas.microsoft.com/office/drawing/2014/main" id="{484B697E-C484-9E5A-2FC2-35F18673B19B}"/>
              </a:ext>
            </a:extLst>
          </p:cNvPr>
          <p:cNvGrpSpPr/>
          <p:nvPr/>
        </p:nvGrpSpPr>
        <p:grpSpPr>
          <a:xfrm>
            <a:off x="638443" y="3420784"/>
            <a:ext cx="276374" cy="467013"/>
            <a:chOff x="5828626" y="949172"/>
            <a:chExt cx="456435" cy="771276"/>
          </a:xfrm>
        </p:grpSpPr>
        <p:sp>
          <p:nvSpPr>
            <p:cNvPr id="45" name="Freeform: Shape 3">
              <a:extLst>
                <a:ext uri="{FF2B5EF4-FFF2-40B4-BE49-F238E27FC236}">
                  <a16:creationId xmlns:a16="http://schemas.microsoft.com/office/drawing/2014/main" id="{6218CB2B-34E1-DF91-F9EB-2470DDB9F202}"/>
                </a:ext>
              </a:extLst>
            </p:cNvPr>
            <p:cNvSpPr/>
            <p:nvPr/>
          </p:nvSpPr>
          <p:spPr>
            <a:xfrm>
              <a:off x="5828626" y="949172"/>
              <a:ext cx="456435" cy="771276"/>
            </a:xfrm>
            <a:custGeom>
              <a:avLst/>
              <a:gdLst>
                <a:gd name="connsiteX0" fmla="*/ 409793 w 456435"/>
                <a:gd name="connsiteY0" fmla="*/ 771276 h 771276"/>
                <a:gd name="connsiteX1" fmla="*/ 46643 w 456435"/>
                <a:gd name="connsiteY1" fmla="*/ 771276 h 771276"/>
                <a:gd name="connsiteX2" fmla="*/ 0 w 456435"/>
                <a:gd name="connsiteY2" fmla="*/ 724633 h 771276"/>
                <a:gd name="connsiteX3" fmla="*/ 0 w 456435"/>
                <a:gd name="connsiteY3" fmla="*/ 46643 h 771276"/>
                <a:gd name="connsiteX4" fmla="*/ 46643 w 456435"/>
                <a:gd name="connsiteY4" fmla="*/ 0 h 771276"/>
                <a:gd name="connsiteX5" fmla="*/ 409793 w 456435"/>
                <a:gd name="connsiteY5" fmla="*/ 0 h 771276"/>
                <a:gd name="connsiteX6" fmla="*/ 456436 w 456435"/>
                <a:gd name="connsiteY6" fmla="*/ 46643 h 771276"/>
                <a:gd name="connsiteX7" fmla="*/ 456436 w 456435"/>
                <a:gd name="connsiteY7" fmla="*/ 724633 h 771276"/>
                <a:gd name="connsiteX8" fmla="*/ 409793 w 456435"/>
                <a:gd name="connsiteY8" fmla="*/ 771276 h 77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435" h="771276">
                  <a:moveTo>
                    <a:pt x="409793" y="771276"/>
                  </a:moveTo>
                  <a:lnTo>
                    <a:pt x="46643" y="771276"/>
                  </a:lnTo>
                  <a:cubicBezTo>
                    <a:pt x="19990" y="771276"/>
                    <a:pt x="0" y="749621"/>
                    <a:pt x="0" y="724633"/>
                  </a:cubicBezTo>
                  <a:lnTo>
                    <a:pt x="0" y="46643"/>
                  </a:lnTo>
                  <a:cubicBezTo>
                    <a:pt x="0" y="19990"/>
                    <a:pt x="21656" y="0"/>
                    <a:pt x="46643" y="0"/>
                  </a:cubicBezTo>
                  <a:lnTo>
                    <a:pt x="409793" y="0"/>
                  </a:lnTo>
                  <a:cubicBezTo>
                    <a:pt x="436446" y="0"/>
                    <a:pt x="456436" y="21656"/>
                    <a:pt x="456436" y="46643"/>
                  </a:cubicBezTo>
                  <a:lnTo>
                    <a:pt x="456436" y="724633"/>
                  </a:lnTo>
                  <a:cubicBezTo>
                    <a:pt x="456436" y="749621"/>
                    <a:pt x="436446" y="771276"/>
                    <a:pt x="409793" y="771276"/>
                  </a:cubicBezTo>
                  <a:close/>
                </a:path>
              </a:pathLst>
            </a:custGeom>
            <a:noFill/>
            <a:ln w="15875" cap="rnd">
              <a:solidFill>
                <a:schemeClr val="accent1"/>
              </a:solidFill>
              <a:prstDash val="solid"/>
              <a:miter/>
            </a:ln>
          </p:spPr>
          <p:txBody>
            <a:bodyPr rtlCol="0" anchor="ctr"/>
            <a:lstStyle/>
            <a:p>
              <a:endParaRPr lang="en-US" dirty="0"/>
            </a:p>
          </p:txBody>
        </p:sp>
        <p:sp>
          <p:nvSpPr>
            <p:cNvPr id="46" name="Freeform: Shape 5">
              <a:extLst>
                <a:ext uri="{FF2B5EF4-FFF2-40B4-BE49-F238E27FC236}">
                  <a16:creationId xmlns:a16="http://schemas.microsoft.com/office/drawing/2014/main" id="{E80C13EC-877F-454D-0EE4-D7A89A2B9EF2}"/>
                </a:ext>
              </a:extLst>
            </p:cNvPr>
            <p:cNvSpPr/>
            <p:nvPr/>
          </p:nvSpPr>
          <p:spPr>
            <a:xfrm>
              <a:off x="5831958" y="1047456"/>
              <a:ext cx="449772" cy="16658"/>
            </a:xfrm>
            <a:custGeom>
              <a:avLst/>
              <a:gdLst>
                <a:gd name="connsiteX0" fmla="*/ 0 w 449772"/>
                <a:gd name="connsiteY0" fmla="*/ 0 h 16658"/>
                <a:gd name="connsiteX1" fmla="*/ 449772 w 449772"/>
                <a:gd name="connsiteY1" fmla="*/ 0 h 16658"/>
              </a:gdLst>
              <a:ahLst/>
              <a:cxnLst>
                <a:cxn ang="0">
                  <a:pos x="connsiteX0" y="connsiteY0"/>
                </a:cxn>
                <a:cxn ang="0">
                  <a:pos x="connsiteX1" y="connsiteY1"/>
                </a:cxn>
              </a:cxnLst>
              <a:rect l="l" t="t" r="r" b="b"/>
              <a:pathLst>
                <a:path w="449772" h="16658">
                  <a:moveTo>
                    <a:pt x="0" y="0"/>
                  </a:moveTo>
                  <a:lnTo>
                    <a:pt x="449772" y="0"/>
                  </a:lnTo>
                </a:path>
              </a:pathLst>
            </a:custGeom>
            <a:ln w="15875" cap="rnd">
              <a:solidFill>
                <a:schemeClr val="accent1"/>
              </a:solidFill>
              <a:prstDash val="solid"/>
              <a:miter/>
            </a:ln>
          </p:spPr>
          <p:txBody>
            <a:bodyPr rtlCol="0" anchor="ctr"/>
            <a:lstStyle/>
            <a:p>
              <a:endParaRPr lang="en-US" dirty="0"/>
            </a:p>
          </p:txBody>
        </p:sp>
        <p:sp>
          <p:nvSpPr>
            <p:cNvPr id="47" name="Freeform: Shape 6">
              <a:extLst>
                <a:ext uri="{FF2B5EF4-FFF2-40B4-BE49-F238E27FC236}">
                  <a16:creationId xmlns:a16="http://schemas.microsoft.com/office/drawing/2014/main" id="{3F33FB47-E980-FF7F-9596-F30910FF70CE}"/>
                </a:ext>
              </a:extLst>
            </p:cNvPr>
            <p:cNvSpPr/>
            <p:nvPr/>
          </p:nvSpPr>
          <p:spPr>
            <a:xfrm>
              <a:off x="5831958" y="1570525"/>
              <a:ext cx="449772" cy="16658"/>
            </a:xfrm>
            <a:custGeom>
              <a:avLst/>
              <a:gdLst>
                <a:gd name="connsiteX0" fmla="*/ 0 w 449772"/>
                <a:gd name="connsiteY0" fmla="*/ 0 h 16658"/>
                <a:gd name="connsiteX1" fmla="*/ 449772 w 449772"/>
                <a:gd name="connsiteY1" fmla="*/ 0 h 16658"/>
              </a:gdLst>
              <a:ahLst/>
              <a:cxnLst>
                <a:cxn ang="0">
                  <a:pos x="connsiteX0" y="connsiteY0"/>
                </a:cxn>
                <a:cxn ang="0">
                  <a:pos x="connsiteX1" y="connsiteY1"/>
                </a:cxn>
              </a:cxnLst>
              <a:rect l="l" t="t" r="r" b="b"/>
              <a:pathLst>
                <a:path w="449772" h="16658">
                  <a:moveTo>
                    <a:pt x="0" y="0"/>
                  </a:moveTo>
                  <a:lnTo>
                    <a:pt x="449772" y="0"/>
                  </a:lnTo>
                </a:path>
              </a:pathLst>
            </a:custGeom>
            <a:ln w="15875" cap="rnd">
              <a:solidFill>
                <a:schemeClr val="accent1"/>
              </a:solidFill>
              <a:prstDash val="solid"/>
              <a:miter/>
            </a:ln>
          </p:spPr>
          <p:txBody>
            <a:bodyPr rtlCol="0" anchor="ctr"/>
            <a:lstStyle/>
            <a:p>
              <a:endParaRPr lang="en-US" dirty="0"/>
            </a:p>
          </p:txBody>
        </p:sp>
        <p:sp>
          <p:nvSpPr>
            <p:cNvPr id="48" name="Freeform: Shape 7">
              <a:extLst>
                <a:ext uri="{FF2B5EF4-FFF2-40B4-BE49-F238E27FC236}">
                  <a16:creationId xmlns:a16="http://schemas.microsoft.com/office/drawing/2014/main" id="{56B92937-8B8D-E3D0-E6D7-4C4D88CCAE0D}"/>
                </a:ext>
              </a:extLst>
            </p:cNvPr>
            <p:cNvSpPr/>
            <p:nvPr/>
          </p:nvSpPr>
          <p:spPr>
            <a:xfrm>
              <a:off x="6040185" y="1625497"/>
              <a:ext cx="33316" cy="33316"/>
            </a:xfrm>
            <a:custGeom>
              <a:avLst/>
              <a:gdLst>
                <a:gd name="connsiteX0" fmla="*/ 33316 w 33316"/>
                <a:gd name="connsiteY0" fmla="*/ 16658 h 33316"/>
                <a:gd name="connsiteX1" fmla="*/ 16658 w 33316"/>
                <a:gd name="connsiteY1" fmla="*/ 33316 h 33316"/>
                <a:gd name="connsiteX2" fmla="*/ 0 w 33316"/>
                <a:gd name="connsiteY2" fmla="*/ 16658 h 33316"/>
                <a:gd name="connsiteX3" fmla="*/ 16658 w 33316"/>
                <a:gd name="connsiteY3" fmla="*/ 0 h 33316"/>
                <a:gd name="connsiteX4" fmla="*/ 33316 w 33316"/>
                <a:gd name="connsiteY4" fmla="*/ 16658 h 3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6" h="33316">
                  <a:moveTo>
                    <a:pt x="33316" y="16658"/>
                  </a:moveTo>
                  <a:cubicBezTo>
                    <a:pt x="33316" y="25858"/>
                    <a:pt x="25858" y="33316"/>
                    <a:pt x="16658" y="33316"/>
                  </a:cubicBezTo>
                  <a:cubicBezTo>
                    <a:pt x="7458" y="33316"/>
                    <a:pt x="0" y="25858"/>
                    <a:pt x="0" y="16658"/>
                  </a:cubicBezTo>
                  <a:cubicBezTo>
                    <a:pt x="0" y="7458"/>
                    <a:pt x="7458" y="0"/>
                    <a:pt x="16658" y="0"/>
                  </a:cubicBezTo>
                  <a:cubicBezTo>
                    <a:pt x="25858" y="0"/>
                    <a:pt x="33316" y="7458"/>
                    <a:pt x="33316" y="16658"/>
                  </a:cubicBezTo>
                  <a:close/>
                </a:path>
              </a:pathLst>
            </a:custGeom>
            <a:noFill/>
            <a:ln w="15875" cap="rnd">
              <a:solidFill>
                <a:schemeClr val="accent1"/>
              </a:solidFill>
              <a:prstDash val="solid"/>
              <a:miter/>
            </a:ln>
          </p:spPr>
          <p:txBody>
            <a:bodyPr rtlCol="0" anchor="ctr"/>
            <a:lstStyle/>
            <a:p>
              <a:endParaRPr lang="en-US" dirty="0"/>
            </a:p>
          </p:txBody>
        </p:sp>
      </p:grpSp>
      <p:cxnSp>
        <p:nvCxnSpPr>
          <p:cNvPr id="19" name="Straight Connector 18">
            <a:extLst>
              <a:ext uri="{FF2B5EF4-FFF2-40B4-BE49-F238E27FC236}">
                <a16:creationId xmlns:a16="http://schemas.microsoft.com/office/drawing/2014/main" id="{3D055991-D3CF-FAB0-2DC5-6AF501A1EB1D}"/>
              </a:ext>
            </a:extLst>
          </p:cNvPr>
          <p:cNvCxnSpPr>
            <a:cxnSpLocks/>
          </p:cNvCxnSpPr>
          <p:nvPr/>
        </p:nvCxnSpPr>
        <p:spPr>
          <a:xfrm>
            <a:off x="1213205" y="3021046"/>
            <a:ext cx="25772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F91520-FA1C-2B2B-B225-28291696D7A6}"/>
              </a:ext>
            </a:extLst>
          </p:cNvPr>
          <p:cNvCxnSpPr>
            <a:cxnSpLocks/>
          </p:cNvCxnSpPr>
          <p:nvPr/>
        </p:nvCxnSpPr>
        <p:spPr>
          <a:xfrm>
            <a:off x="1213205" y="4390189"/>
            <a:ext cx="25772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EFD64BC-BFC1-46F6-3F17-99F2447AAD07}"/>
              </a:ext>
            </a:extLst>
          </p:cNvPr>
          <p:cNvCxnSpPr>
            <a:cxnSpLocks/>
          </p:cNvCxnSpPr>
          <p:nvPr/>
        </p:nvCxnSpPr>
        <p:spPr>
          <a:xfrm>
            <a:off x="5118170" y="3611415"/>
            <a:ext cx="25772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E9E4D13-56AE-E940-C878-FD73BA9574CE}"/>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3</a:t>
            </a:fld>
            <a:endParaRPr lang="en-US" sz="900" dirty="0">
              <a:solidFill>
                <a:schemeClr val="bg1"/>
              </a:solidFill>
            </a:endParaRPr>
          </a:p>
        </p:txBody>
      </p:sp>
    </p:spTree>
    <p:extLst>
      <p:ext uri="{BB962C8B-B14F-4D97-AF65-F5344CB8AC3E}">
        <p14:creationId xmlns:p14="http://schemas.microsoft.com/office/powerpoint/2010/main" val="91966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4FF2414-FA34-BA3F-B1EF-34924A36EE55}"/>
              </a:ext>
            </a:extLst>
          </p:cNvPr>
          <p:cNvPicPr>
            <a:picLocks noChangeAspect="1"/>
          </p:cNvPicPr>
          <p:nvPr/>
        </p:nvPicPr>
        <p:blipFill>
          <a:blip r:embed="rId2"/>
          <a:stretch>
            <a:fillRect/>
          </a:stretch>
        </p:blipFill>
        <p:spPr>
          <a:xfrm>
            <a:off x="3108324" y="1569356"/>
            <a:ext cx="8770506" cy="4315461"/>
          </a:xfrm>
          <a:prstGeom prst="rect">
            <a:avLst/>
          </a:prstGeom>
          <a:ln>
            <a:solidFill>
              <a:schemeClr val="accent2">
                <a:lumMod val="75000"/>
              </a:schemeClr>
            </a:solidFill>
          </a:ln>
        </p:spPr>
      </p:pic>
      <p:sp>
        <p:nvSpPr>
          <p:cNvPr id="3" name="Text Placeholder 2">
            <a:extLst>
              <a:ext uri="{FF2B5EF4-FFF2-40B4-BE49-F238E27FC236}">
                <a16:creationId xmlns:a16="http://schemas.microsoft.com/office/drawing/2014/main" id="{90F6DAF5-3FAE-FD8D-5A42-738DFFF7B807}"/>
              </a:ext>
            </a:extLst>
          </p:cNvPr>
          <p:cNvSpPr>
            <a:spLocks noGrp="1"/>
          </p:cNvSpPr>
          <p:nvPr>
            <p:ph type="body" sz="quarter" idx="11"/>
          </p:nvPr>
        </p:nvSpPr>
        <p:spPr/>
        <p:txBody>
          <a:bodyPr/>
          <a:lstStyle/>
          <a:p>
            <a:r>
              <a:rPr lang="en-US" sz="2000" i="0" u="none" strike="noStrike" baseline="0" dirty="0">
                <a:solidFill>
                  <a:srgbClr val="356DEC"/>
                </a:solidFill>
                <a:latin typeface="+mj-lt"/>
              </a:rPr>
              <a:t>General search</a:t>
            </a:r>
          </a:p>
          <a:p>
            <a:r>
              <a:rPr lang="en-US" sz="1600" i="0" u="none" strike="noStrike" baseline="0" dirty="0">
                <a:solidFill>
                  <a:srgbClr val="211D31"/>
                </a:solidFill>
              </a:rPr>
              <a:t>Go to </a:t>
            </a:r>
            <a:r>
              <a:rPr lang="en-US" sz="1600" i="0" u="none" strike="noStrike" baseline="0" dirty="0">
                <a:solidFill>
                  <a:srgbClr val="000000"/>
                </a:solidFill>
              </a:rPr>
              <a:t>anthem.com </a:t>
            </a:r>
            <a:r>
              <a:rPr lang="en-US" sz="1600" i="0" u="none" strike="noStrike" baseline="0" dirty="0">
                <a:solidFill>
                  <a:srgbClr val="211D31"/>
                </a:solidFill>
              </a:rPr>
              <a:t>and select </a:t>
            </a:r>
            <a:r>
              <a:rPr lang="en-US" sz="1600" b="1" i="0" u="none" strike="noStrike" baseline="0" dirty="0">
                <a:solidFill>
                  <a:srgbClr val="211D31"/>
                </a:solidFill>
              </a:rPr>
              <a:t>Find Care </a:t>
            </a:r>
            <a:r>
              <a:rPr lang="en-US" sz="1600" i="0" u="none" strike="noStrike" baseline="0" dirty="0">
                <a:solidFill>
                  <a:srgbClr val="211D31"/>
                </a:solidFill>
              </a:rPr>
              <a:t>on the top-right corner.</a:t>
            </a:r>
            <a:endParaRPr lang="en-US" sz="1600" dirty="0"/>
          </a:p>
          <a:p>
            <a:endParaRPr lang="en-US" dirty="0"/>
          </a:p>
        </p:txBody>
      </p:sp>
      <p:sp>
        <p:nvSpPr>
          <p:cNvPr id="5" name="Title 4">
            <a:extLst>
              <a:ext uri="{FF2B5EF4-FFF2-40B4-BE49-F238E27FC236}">
                <a16:creationId xmlns:a16="http://schemas.microsoft.com/office/drawing/2014/main" id="{C86DD4A0-D1DA-E6C3-05D6-5148D8B189DA}"/>
              </a:ext>
            </a:extLst>
          </p:cNvPr>
          <p:cNvSpPr>
            <a:spLocks noGrp="1"/>
          </p:cNvSpPr>
          <p:nvPr>
            <p:ph type="title"/>
          </p:nvPr>
        </p:nvSpPr>
        <p:spPr/>
        <p:txBody>
          <a:bodyPr/>
          <a:lstStyle/>
          <a:p>
            <a:r>
              <a:rPr lang="en-US" b="0" i="0" u="none" strike="noStrike" baseline="0" dirty="0">
                <a:solidFill>
                  <a:srgbClr val="1253E9"/>
                </a:solidFill>
              </a:rPr>
              <a:t>Use the Find Care tool at </a:t>
            </a:r>
            <a:r>
              <a:rPr lang="en-US" b="1" i="0" u="none" strike="noStrike" baseline="0" dirty="0">
                <a:solidFill>
                  <a:srgbClr val="1253E9"/>
                </a:solidFill>
              </a:rPr>
              <a:t>anthem.com </a:t>
            </a:r>
            <a:r>
              <a:rPr lang="en-US" b="1" i="0" u="none" strike="noStrike" baseline="0" dirty="0">
                <a:solidFill>
                  <a:srgbClr val="1A3673"/>
                </a:solidFill>
              </a:rPr>
              <a:t>to</a:t>
            </a:r>
            <a:r>
              <a:rPr lang="en-US" dirty="0">
                <a:solidFill>
                  <a:srgbClr val="1A3673"/>
                </a:solidFill>
              </a:rPr>
              <a:t> </a:t>
            </a:r>
            <a:r>
              <a:rPr lang="en-US" b="1" i="0" u="none" strike="noStrike" baseline="0" dirty="0">
                <a:solidFill>
                  <a:srgbClr val="1A3673"/>
                </a:solidFill>
              </a:rPr>
              <a:t>find the care you need</a:t>
            </a:r>
            <a:br>
              <a:rPr lang="en-US" b="1" i="0" u="none" strike="noStrike" baseline="0" dirty="0">
                <a:solidFill>
                  <a:srgbClr val="1A3673"/>
                </a:solidFill>
              </a:rPr>
            </a:br>
            <a:r>
              <a:rPr lang="en-US" dirty="0"/>
              <a:t>Quick link: </a:t>
            </a:r>
            <a:r>
              <a:rPr lang="en-US" u="sng" dirty="0">
                <a:hlinkClick r:id="rId3"/>
              </a:rPr>
              <a:t>National PPO (BlueCard PPO) </a:t>
            </a:r>
            <a:endParaRPr lang="en-US" dirty="0">
              <a:solidFill>
                <a:srgbClr val="1A3673"/>
              </a:solidFill>
            </a:endParaRPr>
          </a:p>
        </p:txBody>
      </p:sp>
      <p:pic>
        <p:nvPicPr>
          <p:cNvPr id="7" name="Graphic 6" descr="Arrow Right with solid fill">
            <a:extLst>
              <a:ext uri="{FF2B5EF4-FFF2-40B4-BE49-F238E27FC236}">
                <a16:creationId xmlns:a16="http://schemas.microsoft.com/office/drawing/2014/main" id="{C0031AB5-D7BB-12ED-9FEE-BC1693888E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3678" y="1800808"/>
            <a:ext cx="693264" cy="693264"/>
          </a:xfrm>
          <a:prstGeom prst="rect">
            <a:avLst/>
          </a:prstGeom>
        </p:spPr>
      </p:pic>
    </p:spTree>
    <p:extLst>
      <p:ext uri="{BB962C8B-B14F-4D97-AF65-F5344CB8AC3E}">
        <p14:creationId xmlns:p14="http://schemas.microsoft.com/office/powerpoint/2010/main" val="103667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897A61-E07B-B4B8-C2F3-C6AA028D89E6}"/>
              </a:ext>
            </a:extLst>
          </p:cNvPr>
          <p:cNvSpPr>
            <a:spLocks noGrp="1"/>
          </p:cNvSpPr>
          <p:nvPr>
            <p:ph type="body" sz="quarter" idx="11"/>
          </p:nvPr>
        </p:nvSpPr>
        <p:spPr>
          <a:xfrm>
            <a:off x="457199" y="1206500"/>
            <a:ext cx="2651125" cy="4800600"/>
          </a:xfrm>
        </p:spPr>
        <p:txBody>
          <a:bodyPr/>
          <a:lstStyle/>
          <a:p>
            <a:r>
              <a:rPr lang="en-US" dirty="0"/>
              <a:t>There are two ways to search for a doctor.</a:t>
            </a:r>
          </a:p>
          <a:p>
            <a:r>
              <a:rPr lang="en-US" sz="1400" b="0" i="0" u="none" strike="noStrike" baseline="0" dirty="0">
                <a:solidFill>
                  <a:srgbClr val="000000"/>
                </a:solidFill>
                <a:latin typeface="Elevance Sans" pitchFamily="50" charset="0"/>
              </a:rPr>
              <a:t>1. </a:t>
            </a:r>
            <a:r>
              <a:rPr lang="en-US" sz="1400" b="0" i="0" u="none" strike="noStrike" baseline="0" dirty="0">
                <a:solidFill>
                  <a:srgbClr val="211D31"/>
                </a:solidFill>
                <a:latin typeface="Elevance Sans" pitchFamily="50" charset="0"/>
              </a:rPr>
              <a:t>Select </a:t>
            </a:r>
            <a:r>
              <a:rPr lang="en-US" sz="1400" b="1" i="0" u="none" strike="noStrike" baseline="0" dirty="0">
                <a:solidFill>
                  <a:srgbClr val="211D31"/>
                </a:solidFill>
                <a:latin typeface="Elevance Sans Semibold" pitchFamily="50" charset="0"/>
              </a:rPr>
              <a:t>Log in for Personalized Search </a:t>
            </a:r>
            <a:r>
              <a:rPr lang="en-US" sz="1400" b="0" i="0" u="none" strike="noStrike" baseline="0" dirty="0">
                <a:solidFill>
                  <a:srgbClr val="211D31"/>
                </a:solidFill>
                <a:latin typeface="Elevance Sans" pitchFamily="50" charset="0"/>
              </a:rPr>
              <a:t>and log in with your email address or username and password. You will be directed to your network of providers.</a:t>
            </a:r>
          </a:p>
          <a:p>
            <a:r>
              <a:rPr lang="en-US" sz="1400" b="0" i="0" u="none" strike="noStrike" baseline="0" dirty="0">
                <a:solidFill>
                  <a:srgbClr val="211D31"/>
                </a:solidFill>
                <a:latin typeface="Elevance Sans" pitchFamily="50" charset="0"/>
              </a:rPr>
              <a:t>2. Under Use Member ID for Basic Search, enter your member ID or 3-letter prefix and you will be directed to your network of providers without logging in.</a:t>
            </a:r>
          </a:p>
          <a:p>
            <a:endParaRPr lang="en-US" dirty="0"/>
          </a:p>
          <a:p>
            <a:endParaRPr lang="en-US" dirty="0"/>
          </a:p>
        </p:txBody>
      </p:sp>
      <p:sp>
        <p:nvSpPr>
          <p:cNvPr id="6" name="Title 4">
            <a:extLst>
              <a:ext uri="{FF2B5EF4-FFF2-40B4-BE49-F238E27FC236}">
                <a16:creationId xmlns:a16="http://schemas.microsoft.com/office/drawing/2014/main" id="{0D94EF9F-5CE9-C291-1E2A-83BF6E58486A}"/>
              </a:ext>
            </a:extLst>
          </p:cNvPr>
          <p:cNvSpPr>
            <a:spLocks noGrp="1"/>
          </p:cNvSpPr>
          <p:nvPr>
            <p:ph type="title"/>
          </p:nvPr>
        </p:nvSpPr>
        <p:spPr>
          <a:xfrm>
            <a:off x="457200" y="384175"/>
            <a:ext cx="11274425" cy="822325"/>
          </a:xfrm>
        </p:spPr>
        <p:txBody>
          <a:bodyPr/>
          <a:lstStyle/>
          <a:p>
            <a:r>
              <a:rPr lang="en-US" b="0" i="0" u="none" strike="noStrike" baseline="0" dirty="0">
                <a:solidFill>
                  <a:srgbClr val="1253E9"/>
                </a:solidFill>
              </a:rPr>
              <a:t>Use the Find Care tool at </a:t>
            </a:r>
            <a:r>
              <a:rPr lang="en-US" b="1" i="0" u="none" strike="noStrike" baseline="0" dirty="0">
                <a:solidFill>
                  <a:srgbClr val="1253E9"/>
                </a:solidFill>
              </a:rPr>
              <a:t>anthem.com </a:t>
            </a:r>
            <a:r>
              <a:rPr lang="en-US" b="1" i="0" u="none" strike="noStrike" baseline="0" dirty="0">
                <a:solidFill>
                  <a:srgbClr val="1A3673"/>
                </a:solidFill>
              </a:rPr>
              <a:t>to</a:t>
            </a:r>
            <a:r>
              <a:rPr lang="en-US" dirty="0">
                <a:solidFill>
                  <a:srgbClr val="1A3673"/>
                </a:solidFill>
              </a:rPr>
              <a:t> </a:t>
            </a:r>
            <a:r>
              <a:rPr lang="en-US" b="1" i="0" u="none" strike="noStrike" baseline="0" dirty="0">
                <a:solidFill>
                  <a:srgbClr val="1A3673"/>
                </a:solidFill>
              </a:rPr>
              <a:t>find the care you need</a:t>
            </a:r>
            <a:endParaRPr lang="en-US" dirty="0">
              <a:solidFill>
                <a:srgbClr val="1A3673"/>
              </a:solidFill>
            </a:endParaRPr>
          </a:p>
        </p:txBody>
      </p:sp>
      <p:pic>
        <p:nvPicPr>
          <p:cNvPr id="12" name="Picture 11">
            <a:extLst>
              <a:ext uri="{FF2B5EF4-FFF2-40B4-BE49-F238E27FC236}">
                <a16:creationId xmlns:a16="http://schemas.microsoft.com/office/drawing/2014/main" id="{11D4DC99-8AC6-F9A0-9E09-2297A30A08B9}"/>
              </a:ext>
            </a:extLst>
          </p:cNvPr>
          <p:cNvPicPr>
            <a:picLocks noChangeAspect="1"/>
          </p:cNvPicPr>
          <p:nvPr/>
        </p:nvPicPr>
        <p:blipFill>
          <a:blip r:embed="rId2"/>
          <a:srcRect b="32249"/>
          <a:stretch>
            <a:fillRect/>
          </a:stretch>
        </p:blipFill>
        <p:spPr>
          <a:xfrm>
            <a:off x="3176212" y="1455709"/>
            <a:ext cx="8739790" cy="2673839"/>
          </a:xfrm>
          <a:prstGeom prst="rect">
            <a:avLst/>
          </a:prstGeom>
          <a:noFill/>
          <a:ln>
            <a:solidFill>
              <a:schemeClr val="accent2">
                <a:lumMod val="75000"/>
              </a:schemeClr>
            </a:solidFill>
          </a:ln>
        </p:spPr>
      </p:pic>
      <p:pic>
        <p:nvPicPr>
          <p:cNvPr id="17" name="Graphic 16" descr="Arrow Right with solid fill">
            <a:extLst>
              <a:ext uri="{FF2B5EF4-FFF2-40B4-BE49-F238E27FC236}">
                <a16:creationId xmlns:a16="http://schemas.microsoft.com/office/drawing/2014/main" id="{9BECBC68-4782-FCF0-BBC8-03B353B22A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7716" y="2220686"/>
            <a:ext cx="401216" cy="401216"/>
          </a:xfrm>
          <a:prstGeom prst="rect">
            <a:avLst/>
          </a:prstGeom>
        </p:spPr>
      </p:pic>
      <p:pic>
        <p:nvPicPr>
          <p:cNvPr id="18" name="Graphic 17" descr="Arrow Right with solid fill">
            <a:extLst>
              <a:ext uri="{FF2B5EF4-FFF2-40B4-BE49-F238E27FC236}">
                <a16:creationId xmlns:a16="http://schemas.microsoft.com/office/drawing/2014/main" id="{75A44076-3AB1-95D5-AD34-C8A4B6E78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0328" y="2174031"/>
            <a:ext cx="401216" cy="401216"/>
          </a:xfrm>
          <a:prstGeom prst="rect">
            <a:avLst/>
          </a:prstGeom>
        </p:spPr>
      </p:pic>
      <p:sp>
        <p:nvSpPr>
          <p:cNvPr id="2" name="TextBox 1">
            <a:extLst>
              <a:ext uri="{FF2B5EF4-FFF2-40B4-BE49-F238E27FC236}">
                <a16:creationId xmlns:a16="http://schemas.microsoft.com/office/drawing/2014/main" id="{CE4E9315-5975-F11D-F521-9FAA354952D8}"/>
              </a:ext>
            </a:extLst>
          </p:cNvPr>
          <p:cNvSpPr txBox="1"/>
          <p:nvPr/>
        </p:nvSpPr>
        <p:spPr>
          <a:xfrm>
            <a:off x="8262256" y="3603171"/>
            <a:ext cx="1973125" cy="276999"/>
          </a:xfrm>
          <a:prstGeom prst="rect">
            <a:avLst/>
          </a:prstGeom>
          <a:noFill/>
        </p:spPr>
        <p:txBody>
          <a:bodyPr wrap="square" lIns="0" tIns="0" rIns="0" bIns="0" rtlCol="0">
            <a:spAutoFit/>
          </a:bodyPr>
          <a:lstStyle/>
          <a:p>
            <a:pPr algn="l"/>
            <a:r>
              <a:rPr lang="en-US" dirty="0">
                <a:solidFill>
                  <a:srgbClr val="FF0000"/>
                </a:solidFill>
              </a:rPr>
              <a:t>Group Prefix: C6C</a:t>
            </a:r>
          </a:p>
        </p:txBody>
      </p:sp>
    </p:spTree>
    <p:extLst>
      <p:ext uri="{BB962C8B-B14F-4D97-AF65-F5344CB8AC3E}">
        <p14:creationId xmlns:p14="http://schemas.microsoft.com/office/powerpoint/2010/main" val="319815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921A4B-E886-25E4-9348-E553B990214B}"/>
              </a:ext>
            </a:extLst>
          </p:cNvPr>
          <p:cNvSpPr>
            <a:spLocks noGrp="1"/>
          </p:cNvSpPr>
          <p:nvPr>
            <p:ph type="body" sz="quarter" idx="11"/>
          </p:nvPr>
        </p:nvSpPr>
        <p:spPr/>
        <p:txBody>
          <a:bodyPr/>
          <a:lstStyle/>
          <a:p>
            <a:r>
              <a:rPr lang="en-US" sz="1600" dirty="0">
                <a:solidFill>
                  <a:srgbClr val="211D31"/>
                </a:solidFill>
              </a:rPr>
              <a:t>Next, enter y</a:t>
            </a:r>
            <a:r>
              <a:rPr lang="en-US" sz="1600" b="0" i="0" u="none" strike="noStrike" baseline="0" dirty="0">
                <a:solidFill>
                  <a:srgbClr val="211D31"/>
                </a:solidFill>
              </a:rPr>
              <a:t>our city, county, or ZIP code. </a:t>
            </a:r>
          </a:p>
          <a:p>
            <a:r>
              <a:rPr lang="en-US" sz="1600" dirty="0">
                <a:solidFill>
                  <a:srgbClr val="211D31"/>
                </a:solidFill>
              </a:rPr>
              <a:t>Enter the na</a:t>
            </a:r>
            <a:r>
              <a:rPr lang="en-US" sz="1600" b="0" i="0" u="none" strike="noStrike" baseline="0" dirty="0">
                <a:solidFill>
                  <a:srgbClr val="211D31"/>
                </a:solidFill>
              </a:rPr>
              <a:t>me or specialty, national provider identifier (NPI), or license number of a care provider. </a:t>
            </a:r>
          </a:p>
          <a:p>
            <a:r>
              <a:rPr lang="en-US" sz="1600" b="0" i="0" u="none" strike="noStrike" baseline="0" dirty="0">
                <a:solidFill>
                  <a:srgbClr val="211D31"/>
                </a:solidFill>
              </a:rPr>
              <a:t>You also can select the </a:t>
            </a:r>
            <a:r>
              <a:rPr lang="en-US" sz="1600" b="1" i="0" u="none" strike="noStrike" baseline="0" dirty="0">
                <a:solidFill>
                  <a:srgbClr val="211D31"/>
                </a:solidFill>
              </a:rPr>
              <a:t>Search by Care Provider </a:t>
            </a:r>
            <a:r>
              <a:rPr lang="en-US" sz="1600" b="0" i="0" u="none" strike="noStrike" baseline="0" dirty="0">
                <a:solidFill>
                  <a:srgbClr val="211D31"/>
                </a:solidFill>
              </a:rPr>
              <a:t>boxes listed in blue for frequently searched care options </a:t>
            </a:r>
            <a:endParaRPr lang="en-US" sz="1600" dirty="0"/>
          </a:p>
          <a:p>
            <a:endParaRPr lang="en-US" dirty="0"/>
          </a:p>
        </p:txBody>
      </p:sp>
      <p:sp>
        <p:nvSpPr>
          <p:cNvPr id="5" name="Title 4">
            <a:extLst>
              <a:ext uri="{FF2B5EF4-FFF2-40B4-BE49-F238E27FC236}">
                <a16:creationId xmlns:a16="http://schemas.microsoft.com/office/drawing/2014/main" id="{089E25C0-28E6-B3F8-8F7C-FD0DE367D020}"/>
              </a:ext>
            </a:extLst>
          </p:cNvPr>
          <p:cNvSpPr>
            <a:spLocks noGrp="1"/>
          </p:cNvSpPr>
          <p:nvPr>
            <p:ph type="title"/>
          </p:nvPr>
        </p:nvSpPr>
        <p:spPr/>
        <p:txBody>
          <a:bodyPr/>
          <a:lstStyle/>
          <a:p>
            <a:r>
              <a:rPr lang="en-US" b="0" i="0" u="none" strike="noStrike" baseline="0" dirty="0">
                <a:solidFill>
                  <a:srgbClr val="1253E9"/>
                </a:solidFill>
              </a:rPr>
              <a:t>Use the Find Care tool at </a:t>
            </a:r>
            <a:r>
              <a:rPr lang="en-US" b="1" i="0" u="none" strike="noStrike" baseline="0" dirty="0">
                <a:solidFill>
                  <a:srgbClr val="1253E9"/>
                </a:solidFill>
              </a:rPr>
              <a:t>anthem.com </a:t>
            </a:r>
            <a:r>
              <a:rPr lang="en-US" b="1" i="0" u="none" strike="noStrike" baseline="0" dirty="0">
                <a:solidFill>
                  <a:srgbClr val="1A3673"/>
                </a:solidFill>
              </a:rPr>
              <a:t>to</a:t>
            </a:r>
            <a:r>
              <a:rPr lang="en-US" dirty="0">
                <a:solidFill>
                  <a:srgbClr val="1A3673"/>
                </a:solidFill>
              </a:rPr>
              <a:t> </a:t>
            </a:r>
            <a:r>
              <a:rPr lang="en-US" b="1" i="0" u="none" strike="noStrike" baseline="0" dirty="0">
                <a:solidFill>
                  <a:srgbClr val="1A3673"/>
                </a:solidFill>
              </a:rPr>
              <a:t>find the care you need</a:t>
            </a:r>
            <a:endParaRPr lang="en-US" dirty="0"/>
          </a:p>
        </p:txBody>
      </p:sp>
      <p:pic>
        <p:nvPicPr>
          <p:cNvPr id="7" name="Picture 6">
            <a:extLst>
              <a:ext uri="{FF2B5EF4-FFF2-40B4-BE49-F238E27FC236}">
                <a16:creationId xmlns:a16="http://schemas.microsoft.com/office/drawing/2014/main" id="{3D421929-3CC5-8E33-F3B0-508C448F87DA}"/>
              </a:ext>
            </a:extLst>
          </p:cNvPr>
          <p:cNvPicPr>
            <a:picLocks noChangeAspect="1"/>
          </p:cNvPicPr>
          <p:nvPr/>
        </p:nvPicPr>
        <p:blipFill>
          <a:blip r:embed="rId2"/>
          <a:stretch>
            <a:fillRect/>
          </a:stretch>
        </p:blipFill>
        <p:spPr>
          <a:xfrm>
            <a:off x="3228527" y="2051661"/>
            <a:ext cx="8503225" cy="3126615"/>
          </a:xfrm>
          <a:prstGeom prst="rect">
            <a:avLst/>
          </a:prstGeom>
          <a:ln>
            <a:solidFill>
              <a:schemeClr val="accent2">
                <a:lumMod val="75000"/>
              </a:schemeClr>
            </a:solidFill>
          </a:ln>
        </p:spPr>
      </p:pic>
      <p:sp>
        <p:nvSpPr>
          <p:cNvPr id="8" name="Rectangle 7">
            <a:extLst>
              <a:ext uri="{FF2B5EF4-FFF2-40B4-BE49-F238E27FC236}">
                <a16:creationId xmlns:a16="http://schemas.microsoft.com/office/drawing/2014/main" id="{582B484E-AB18-D28A-4DCF-B7C90526A626}"/>
              </a:ext>
            </a:extLst>
          </p:cNvPr>
          <p:cNvSpPr/>
          <p:nvPr/>
        </p:nvSpPr>
        <p:spPr>
          <a:xfrm>
            <a:off x="3284375" y="2425959"/>
            <a:ext cx="1847461" cy="597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95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02FBAE-0815-EFCF-1E7B-20756566A9D6}"/>
              </a:ext>
            </a:extLst>
          </p:cNvPr>
          <p:cNvSpPr/>
          <p:nvPr/>
        </p:nvSpPr>
        <p:spPr>
          <a:xfrm>
            <a:off x="0" y="1509875"/>
            <a:ext cx="12192000" cy="4986617"/>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75AC36C-B345-729F-3E3C-979348CFA3C3}"/>
              </a:ext>
            </a:extLst>
          </p:cNvPr>
          <p:cNvSpPr>
            <a:spLocks noGrp="1"/>
          </p:cNvSpPr>
          <p:nvPr>
            <p:ph type="title"/>
          </p:nvPr>
        </p:nvSpPr>
        <p:spPr>
          <a:xfrm>
            <a:off x="603992" y="582751"/>
            <a:ext cx="11149755" cy="1183865"/>
          </a:xfrm>
        </p:spPr>
        <p:txBody>
          <a:bodyPr/>
          <a:lstStyle/>
          <a:p>
            <a:r>
              <a:rPr lang="en-US" sz="3000" dirty="0"/>
              <a:t>Register with us!</a:t>
            </a:r>
          </a:p>
        </p:txBody>
      </p:sp>
      <p:sp>
        <p:nvSpPr>
          <p:cNvPr id="8" name="TextBox 7">
            <a:extLst>
              <a:ext uri="{FF2B5EF4-FFF2-40B4-BE49-F238E27FC236}">
                <a16:creationId xmlns:a16="http://schemas.microsoft.com/office/drawing/2014/main" id="{102B2417-1422-8E14-DB55-FA4F763BD33F}"/>
              </a:ext>
            </a:extLst>
          </p:cNvPr>
          <p:cNvSpPr txBox="1"/>
          <p:nvPr/>
        </p:nvSpPr>
        <p:spPr>
          <a:xfrm>
            <a:off x="603992" y="1761664"/>
            <a:ext cx="10428961" cy="2862322"/>
          </a:xfrm>
          <a:prstGeom prst="rect">
            <a:avLst/>
          </a:prstGeom>
          <a:noFill/>
        </p:spPr>
        <p:txBody>
          <a:bodyPr wrap="square" rtlCol="0">
            <a:spAutoFit/>
          </a:bodyPr>
          <a:lstStyle/>
          <a:p>
            <a:r>
              <a:rPr lang="en-US" sz="2000" dirty="0">
                <a:solidFill>
                  <a:srgbClr val="262626"/>
                </a:solidFill>
              </a:rPr>
              <a:t>Register on the Sydney Health app or through our website at </a:t>
            </a:r>
            <a:r>
              <a:rPr lang="en-US" sz="2000" b="1" dirty="0">
                <a:solidFill>
                  <a:srgbClr val="262626"/>
                </a:solidFill>
                <a:latin typeface="+mj-lt"/>
              </a:rPr>
              <a:t>anthem.com/register</a:t>
            </a:r>
            <a:r>
              <a:rPr lang="en-US" sz="2000" dirty="0">
                <a:solidFill>
                  <a:srgbClr val="262626"/>
                </a:solidFill>
                <a:latin typeface="+mj-lt"/>
              </a:rPr>
              <a:t>.</a:t>
            </a:r>
            <a:r>
              <a:rPr lang="en-US" sz="2000" b="1" dirty="0">
                <a:solidFill>
                  <a:srgbClr val="262626"/>
                </a:solidFill>
                <a:latin typeface="+mj-lt"/>
              </a:rPr>
              <a:t> </a:t>
            </a:r>
          </a:p>
          <a:p>
            <a:r>
              <a:rPr lang="en-US" sz="2000" dirty="0">
                <a:solidFill>
                  <a:srgbClr val="0380FF"/>
                </a:solidFill>
              </a:rPr>
              <a:t>Have your plan ID card ready to get started</a:t>
            </a:r>
            <a:r>
              <a:rPr lang="en-US" sz="2000" dirty="0">
                <a:solidFill>
                  <a:srgbClr val="262626"/>
                </a:solidFill>
              </a:rPr>
              <a:t>.</a:t>
            </a:r>
          </a:p>
          <a:p>
            <a:pPr algn="l"/>
            <a:endParaRPr lang="en-US" sz="2000" dirty="0">
              <a:solidFill>
                <a:srgbClr val="262626"/>
              </a:solidFill>
            </a:endParaRPr>
          </a:p>
          <a:p>
            <a:pPr marL="342900" indent="-342900">
              <a:buFont typeface="Arial" panose="020B0604020202020204" pitchFamily="34" charset="0"/>
              <a:buChar char="•"/>
            </a:pPr>
            <a:r>
              <a:rPr lang="en-US" sz="2000" dirty="0">
                <a:solidFill>
                  <a:srgbClr val="262626"/>
                </a:solidFill>
              </a:rPr>
              <a:t>Download the app and select </a:t>
            </a:r>
            <a:r>
              <a:rPr lang="en-US" sz="2000" b="1" dirty="0">
                <a:solidFill>
                  <a:srgbClr val="262626"/>
                </a:solidFill>
                <a:latin typeface="+mj-lt"/>
              </a:rPr>
              <a:t>Register new account </a:t>
            </a:r>
            <a:r>
              <a:rPr lang="en-US" sz="2000" i="1" dirty="0">
                <a:solidFill>
                  <a:srgbClr val="262626"/>
                </a:solidFill>
              </a:rPr>
              <a:t>or </a:t>
            </a:r>
            <a:r>
              <a:rPr lang="en-US" sz="2000" dirty="0">
                <a:solidFill>
                  <a:srgbClr val="262626"/>
                </a:solidFill>
              </a:rPr>
              <a:t>go to </a:t>
            </a:r>
            <a:r>
              <a:rPr lang="en-US" sz="2000" b="1" dirty="0">
                <a:solidFill>
                  <a:srgbClr val="262626"/>
                </a:solidFill>
                <a:latin typeface="+mj-lt"/>
              </a:rPr>
              <a:t>anthem.com/register</a:t>
            </a:r>
            <a:r>
              <a:rPr lang="en-US" sz="2000" dirty="0">
                <a:solidFill>
                  <a:srgbClr val="262626"/>
                </a:solidFill>
              </a:rPr>
              <a:t>.</a:t>
            </a:r>
          </a:p>
          <a:p>
            <a:pPr marL="342900" indent="-342900" algn="l">
              <a:buFont typeface="Arial" panose="020B0604020202020204" pitchFamily="34" charset="0"/>
              <a:buChar char="•"/>
            </a:pPr>
            <a:r>
              <a:rPr lang="en-US" sz="2000" dirty="0">
                <a:solidFill>
                  <a:srgbClr val="262626"/>
                </a:solidFill>
              </a:rPr>
              <a:t>Select your identification type (this is your member ID).</a:t>
            </a:r>
          </a:p>
          <a:p>
            <a:pPr marL="342900" indent="-342900" algn="l">
              <a:buFont typeface="Arial" panose="020B0604020202020204" pitchFamily="34" charset="0"/>
              <a:buChar char="•"/>
            </a:pPr>
            <a:r>
              <a:rPr lang="en-US" sz="2000" dirty="0">
                <a:solidFill>
                  <a:srgbClr val="262626"/>
                </a:solidFill>
              </a:rPr>
              <a:t>Enter your plan ID number, full name, and date of birth.</a:t>
            </a:r>
          </a:p>
          <a:p>
            <a:pPr marL="342900" indent="-342900" algn="l">
              <a:buFont typeface="Arial" panose="020B0604020202020204" pitchFamily="34" charset="0"/>
              <a:buChar char="•"/>
            </a:pPr>
            <a:r>
              <a:rPr lang="en-US" sz="2000" dirty="0">
                <a:solidFill>
                  <a:srgbClr val="262626"/>
                </a:solidFill>
              </a:rPr>
              <a:t>Follow the one-time security prompt and create a username and password.  </a:t>
            </a:r>
          </a:p>
          <a:p>
            <a:pPr marL="342900" indent="-342900">
              <a:buFont typeface="Arial" panose="020B0604020202020204" pitchFamily="34" charset="0"/>
              <a:buChar char="•"/>
            </a:pPr>
            <a:r>
              <a:rPr lang="en-US" sz="2000" dirty="0">
                <a:solidFill>
                  <a:srgbClr val="262626"/>
                </a:solidFill>
              </a:rPr>
              <a:t>You’ll use the same login information when you log in to either the app or website.</a:t>
            </a:r>
          </a:p>
          <a:p>
            <a:pPr marL="342900" indent="-342900" algn="l">
              <a:buFont typeface="Arial" panose="020B0604020202020204" pitchFamily="34" charset="0"/>
              <a:buChar char="•"/>
            </a:pPr>
            <a:r>
              <a:rPr lang="en-US" sz="2000" dirty="0">
                <a:solidFill>
                  <a:srgbClr val="262626"/>
                </a:solidFill>
              </a:rPr>
              <a:t>Review your information to complete your registration.</a:t>
            </a:r>
            <a:endParaRPr lang="en-US" sz="2000" dirty="0"/>
          </a:p>
        </p:txBody>
      </p:sp>
      <p:pic>
        <p:nvPicPr>
          <p:cNvPr id="10" name="Picture 9">
            <a:extLst>
              <a:ext uri="{FF2B5EF4-FFF2-40B4-BE49-F238E27FC236}">
                <a16:creationId xmlns:a16="http://schemas.microsoft.com/office/drawing/2014/main" id="{65D457CD-CC23-871D-F76C-D1C1CEDAFCC9}"/>
              </a:ext>
            </a:extLst>
          </p:cNvPr>
          <p:cNvPicPr>
            <a:picLocks noChangeAspect="1"/>
          </p:cNvPicPr>
          <p:nvPr/>
        </p:nvPicPr>
        <p:blipFill>
          <a:blip r:embed="rId3"/>
          <a:stretch>
            <a:fillRect/>
          </a:stretch>
        </p:blipFill>
        <p:spPr>
          <a:xfrm>
            <a:off x="10435144" y="212047"/>
            <a:ext cx="1195617" cy="1136976"/>
          </a:xfrm>
          <a:prstGeom prst="rect">
            <a:avLst/>
          </a:prstGeom>
        </p:spPr>
      </p:pic>
      <p:pic>
        <p:nvPicPr>
          <p:cNvPr id="2" name="Picture 1" descr="A logo of a chat bubble&#10;&#10;Description automatically generated">
            <a:extLst>
              <a:ext uri="{FF2B5EF4-FFF2-40B4-BE49-F238E27FC236}">
                <a16:creationId xmlns:a16="http://schemas.microsoft.com/office/drawing/2014/main" id="{F00CF734-7B0A-E5B7-C6DB-1765ABDB92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8227" y="4974194"/>
            <a:ext cx="1280489" cy="1172089"/>
          </a:xfrm>
          <a:prstGeom prst="rect">
            <a:avLst/>
          </a:prstGeom>
        </p:spPr>
      </p:pic>
    </p:spTree>
    <p:extLst>
      <p:ext uri="{BB962C8B-B14F-4D97-AF65-F5344CB8AC3E}">
        <p14:creationId xmlns:p14="http://schemas.microsoft.com/office/powerpoint/2010/main" val="23583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ACB7ED-53A6-CF8D-7867-58BC83F05A90}"/>
              </a:ext>
            </a:extLst>
          </p:cNvPr>
          <p:cNvSpPr/>
          <p:nvPr/>
        </p:nvSpPr>
        <p:spPr>
          <a:xfrm>
            <a:off x="8079129" y="0"/>
            <a:ext cx="411287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1860EC5-B60C-CE0C-59F0-AB5770FDDB80}"/>
              </a:ext>
            </a:extLst>
          </p:cNvPr>
          <p:cNvSpPr>
            <a:spLocks noGrp="1"/>
          </p:cNvSpPr>
          <p:nvPr>
            <p:ph type="title"/>
          </p:nvPr>
        </p:nvSpPr>
        <p:spPr/>
        <p:txBody>
          <a:bodyPr/>
          <a:lstStyle/>
          <a:p>
            <a:r>
              <a:rPr lang="en-US" dirty="0"/>
              <a:t>Sydney Health mobile app</a:t>
            </a:r>
          </a:p>
        </p:txBody>
      </p:sp>
      <p:sp>
        <p:nvSpPr>
          <p:cNvPr id="4" name="Content Placeholder 3">
            <a:extLst>
              <a:ext uri="{FF2B5EF4-FFF2-40B4-BE49-F238E27FC236}">
                <a16:creationId xmlns:a16="http://schemas.microsoft.com/office/drawing/2014/main" id="{AC4F2799-B03E-1E40-9210-2DCBB752AA64}"/>
              </a:ext>
            </a:extLst>
          </p:cNvPr>
          <p:cNvSpPr>
            <a:spLocks noGrp="1"/>
          </p:cNvSpPr>
          <p:nvPr>
            <p:ph sz="quarter" idx="11"/>
          </p:nvPr>
        </p:nvSpPr>
        <p:spPr>
          <a:xfrm>
            <a:off x="457199" y="2422107"/>
            <a:ext cx="3732245" cy="3042406"/>
          </a:xfrm>
        </p:spPr>
        <p:txBody>
          <a:bodyPr/>
          <a:lstStyle/>
          <a:p>
            <a:pPr marL="194310" indent="-194310">
              <a:spcBef>
                <a:spcPts val="0"/>
              </a:spcBef>
              <a:spcAft>
                <a:spcPts val="1200"/>
              </a:spcAft>
              <a:buFont typeface="Arial" panose="020B0604020202020204" pitchFamily="34" charset="0"/>
              <a:buChar char="•"/>
            </a:pPr>
            <a:r>
              <a:rPr lang="en-US" sz="1600" dirty="0">
                <a:latin typeface="+mn-lt"/>
              </a:rPr>
              <a:t>Find care and compare costs.</a:t>
            </a:r>
          </a:p>
          <a:p>
            <a:pPr marL="194310" indent="-194310">
              <a:spcBef>
                <a:spcPts val="0"/>
              </a:spcBef>
              <a:spcAft>
                <a:spcPts val="1200"/>
              </a:spcAft>
              <a:buFont typeface="Arial" panose="020B0604020202020204" pitchFamily="34" charset="0"/>
              <a:buChar char="•"/>
            </a:pPr>
            <a:r>
              <a:rPr lang="en-US" sz="1600" dirty="0">
                <a:latin typeface="+mn-lt"/>
              </a:rPr>
              <a:t>Learn what’s covered and check claims.</a:t>
            </a:r>
          </a:p>
          <a:p>
            <a:pPr marL="194310" indent="-194310">
              <a:spcBef>
                <a:spcPts val="0"/>
              </a:spcBef>
              <a:spcAft>
                <a:spcPts val="1200"/>
              </a:spcAft>
              <a:buFont typeface="Arial" panose="020B0604020202020204" pitchFamily="34" charset="0"/>
              <a:buChar char="•"/>
            </a:pPr>
            <a:r>
              <a:rPr lang="en-US" sz="1600" dirty="0">
                <a:latin typeface="+mn-lt"/>
              </a:rPr>
              <a:t>View and use your digital ID cards.</a:t>
            </a:r>
          </a:p>
          <a:p>
            <a:pPr marL="194310" indent="-194310">
              <a:spcBef>
                <a:spcPts val="0"/>
              </a:spcBef>
              <a:spcAft>
                <a:spcPts val="1200"/>
              </a:spcAft>
              <a:buFont typeface="Arial" panose="020B0604020202020204" pitchFamily="34" charset="0"/>
              <a:buChar char="•"/>
            </a:pPr>
            <a:r>
              <a:rPr lang="en-US" sz="1600" dirty="0">
                <a:latin typeface="+mn-lt"/>
              </a:rPr>
              <a:t>Check your plan usage.</a:t>
            </a:r>
          </a:p>
          <a:p>
            <a:pPr marL="194310" indent="-194310">
              <a:spcBef>
                <a:spcPts val="0"/>
              </a:spcBef>
              <a:spcAft>
                <a:spcPts val="1200"/>
              </a:spcAft>
              <a:buFont typeface="Arial" panose="020B0604020202020204" pitchFamily="34" charset="0"/>
              <a:buChar char="•"/>
            </a:pPr>
            <a:r>
              <a:rPr lang="en-US" sz="1600" dirty="0">
                <a:latin typeface="+mn-lt"/>
              </a:rPr>
              <a:t>Single sign on to CVS.</a:t>
            </a:r>
          </a:p>
          <a:p>
            <a:pPr marL="194310" indent="-194310">
              <a:spcBef>
                <a:spcPts val="0"/>
              </a:spcBef>
              <a:spcAft>
                <a:spcPts val="1200"/>
              </a:spcAft>
              <a:buFont typeface="Arial" panose="020B0604020202020204" pitchFamily="34" charset="0"/>
              <a:buChar char="•"/>
            </a:pPr>
            <a:r>
              <a:rPr lang="en-US" sz="1600" dirty="0">
                <a:latin typeface="+mn-lt"/>
              </a:rPr>
              <a:t>Chat with Family Advocate if you </a:t>
            </a:r>
            <a:br>
              <a:rPr lang="en-US" sz="1600" dirty="0">
                <a:latin typeface="+mn-lt"/>
              </a:rPr>
            </a:br>
            <a:r>
              <a:rPr lang="en-US" sz="1600" dirty="0">
                <a:latin typeface="+mn-lt"/>
              </a:rPr>
              <a:t>have questions or need information.</a:t>
            </a:r>
          </a:p>
          <a:p>
            <a:pPr marL="194310" indent="-194310">
              <a:spcBef>
                <a:spcPts val="0"/>
              </a:spcBef>
              <a:spcAft>
                <a:spcPts val="1200"/>
              </a:spcAft>
              <a:buFont typeface="Arial" panose="020B0604020202020204" pitchFamily="34" charset="0"/>
              <a:buChar char="•"/>
            </a:pPr>
            <a:r>
              <a:rPr lang="en-US" sz="1600" dirty="0">
                <a:latin typeface="+mn-lt"/>
              </a:rPr>
              <a:t>Access Virtual Care to talk with a doctor via a video session.</a:t>
            </a:r>
          </a:p>
          <a:p>
            <a:endParaRPr lang="en-US" dirty="0"/>
          </a:p>
        </p:txBody>
      </p:sp>
      <p:sp>
        <p:nvSpPr>
          <p:cNvPr id="8" name="TextBox 7">
            <a:extLst>
              <a:ext uri="{FF2B5EF4-FFF2-40B4-BE49-F238E27FC236}">
                <a16:creationId xmlns:a16="http://schemas.microsoft.com/office/drawing/2014/main" id="{FDEBAA04-B354-0266-C8EE-2B6C4ACAAE1D}"/>
              </a:ext>
            </a:extLst>
          </p:cNvPr>
          <p:cNvSpPr txBox="1"/>
          <p:nvPr/>
        </p:nvSpPr>
        <p:spPr>
          <a:xfrm>
            <a:off x="376178" y="792403"/>
            <a:ext cx="6094070" cy="369332"/>
          </a:xfrm>
          <a:prstGeom prst="rect">
            <a:avLst/>
          </a:prstGeom>
          <a:noFill/>
        </p:spPr>
        <p:txBody>
          <a:bodyPr wrap="square">
            <a:spAutoFit/>
          </a:bodyPr>
          <a:lstStyle/>
          <a:p>
            <a:r>
              <a:rPr lang="en-US" sz="1800" dirty="0">
                <a:solidFill>
                  <a:schemeClr val="accent1"/>
                </a:solidFill>
              </a:rPr>
              <a:t>Makes healthcare easier</a:t>
            </a:r>
            <a:endParaRPr lang="en-US" dirty="0">
              <a:solidFill>
                <a:schemeClr val="accent1"/>
              </a:solidFill>
            </a:endParaRPr>
          </a:p>
        </p:txBody>
      </p:sp>
      <p:sp>
        <p:nvSpPr>
          <p:cNvPr id="10" name="TextBox 9">
            <a:extLst>
              <a:ext uri="{FF2B5EF4-FFF2-40B4-BE49-F238E27FC236}">
                <a16:creationId xmlns:a16="http://schemas.microsoft.com/office/drawing/2014/main" id="{1202D298-A150-CF3C-A811-AF30AE6EF385}"/>
              </a:ext>
            </a:extLst>
          </p:cNvPr>
          <p:cNvSpPr txBox="1"/>
          <p:nvPr/>
        </p:nvSpPr>
        <p:spPr>
          <a:xfrm>
            <a:off x="376178" y="1477367"/>
            <a:ext cx="7018276" cy="646331"/>
          </a:xfrm>
          <a:prstGeom prst="rect">
            <a:avLst/>
          </a:prstGeom>
          <a:noFill/>
        </p:spPr>
        <p:txBody>
          <a:bodyPr wrap="square">
            <a:spAutoFit/>
          </a:bodyPr>
          <a:lstStyle/>
          <a:p>
            <a:pPr marL="0" indent="0">
              <a:buNone/>
            </a:pPr>
            <a:r>
              <a:rPr lang="en-US" dirty="0"/>
              <a:t>Sydney</a:t>
            </a:r>
            <a:r>
              <a:rPr lang="en-US" baseline="30000" dirty="0"/>
              <a:t> </a:t>
            </a:r>
            <a:r>
              <a:rPr lang="en-US" dirty="0"/>
              <a:t>Health helps you keep track of your health and benefits all in one place. You can use the app to:</a:t>
            </a:r>
          </a:p>
        </p:txBody>
      </p:sp>
      <p:sp>
        <p:nvSpPr>
          <p:cNvPr id="11" name="Content Placeholder 3">
            <a:extLst>
              <a:ext uri="{FF2B5EF4-FFF2-40B4-BE49-F238E27FC236}">
                <a16:creationId xmlns:a16="http://schemas.microsoft.com/office/drawing/2014/main" id="{D402165E-4283-6C5E-D6FC-70362897D69B}"/>
              </a:ext>
            </a:extLst>
          </p:cNvPr>
          <p:cNvSpPr txBox="1">
            <a:spLocks/>
          </p:cNvSpPr>
          <p:nvPr/>
        </p:nvSpPr>
        <p:spPr>
          <a:xfrm>
            <a:off x="4452774" y="2428095"/>
            <a:ext cx="3609976" cy="3042406"/>
          </a:xfrm>
          <a:prstGeom prst="rect">
            <a:avLst/>
          </a:prstGeom>
        </p:spPr>
        <p:txBody>
          <a:bodyPr vert="horz" lIns="0" tIns="0" rIns="182880" bIns="0" rtlCol="0">
            <a:noAutofit/>
          </a:bodyPr>
          <a:lstStyle>
            <a:lvl1pPr marL="0" indent="0" algn="l" defTabSz="914400" rtl="0" eaLnBrk="1" latinLnBrk="0" hangingPunct="1">
              <a:lnSpc>
                <a:spcPct val="100000"/>
              </a:lnSpc>
              <a:spcBef>
                <a:spcPts val="2000"/>
              </a:spcBef>
              <a:buFont typeface="+mn-lt" pitchFamily="2" charset="0"/>
              <a:buNone/>
              <a:tabLst/>
              <a:defRPr sz="2000" kern="1200">
                <a:solidFill>
                  <a:schemeClr val="tx2"/>
                </a:solidFill>
                <a:latin typeface="+mj-lt"/>
                <a:ea typeface="+mn-ea"/>
                <a:cs typeface="+mn-cs"/>
              </a:defRPr>
            </a:lvl1pPr>
            <a:lvl2pPr marL="17463" indent="0" algn="l" defTabSz="914400" rtl="0" eaLnBrk="1" latinLnBrk="0" hangingPunct="1">
              <a:lnSpc>
                <a:spcPct val="100000"/>
              </a:lnSpc>
              <a:spcBef>
                <a:spcPts val="2000"/>
              </a:spcBef>
              <a:buFont typeface="+mn-lt" pitchFamily="2" charset="0"/>
              <a:buNone/>
              <a:tabLst/>
              <a:defRPr sz="2000" kern="1200">
                <a:solidFill>
                  <a:schemeClr val="tx2"/>
                </a:solidFill>
                <a:latin typeface="+mn-lt"/>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192024" indent="-192024">
              <a:lnSpc>
                <a:spcPct val="100000"/>
              </a:lnSpc>
              <a:spcBef>
                <a:spcPts val="0"/>
              </a:spcBef>
              <a:spcAft>
                <a:spcPts val="1200"/>
              </a:spcAft>
              <a:buFont typeface="Arial" panose="020B0604020202020204" pitchFamily="34" charset="0"/>
              <a:buChar char="•"/>
            </a:pPr>
            <a:r>
              <a:rPr lang="en-US" sz="1600" dirty="0">
                <a:latin typeface="Elevance Sans" pitchFamily="2" charset="77"/>
              </a:rPr>
              <a:t>Use My Health Dashboard to find wellness tips </a:t>
            </a:r>
            <a:r>
              <a:rPr lang="en-US" sz="1600">
                <a:latin typeface="Elevance Sans" pitchFamily="2" charset="77"/>
              </a:rPr>
              <a:t>and programs.</a:t>
            </a:r>
            <a:endParaRPr lang="en-US" sz="1600" dirty="0">
              <a:latin typeface="Elevance Sans" pitchFamily="2" charset="77"/>
            </a:endParaRPr>
          </a:p>
          <a:p>
            <a:pPr marL="192024" indent="-192024">
              <a:lnSpc>
                <a:spcPct val="100000"/>
              </a:lnSpc>
              <a:spcBef>
                <a:spcPts val="0"/>
              </a:spcBef>
              <a:spcAft>
                <a:spcPts val="1200"/>
              </a:spcAft>
              <a:buFont typeface="Arial" panose="020B0604020202020204" pitchFamily="34" charset="0"/>
              <a:buChar char="•"/>
            </a:pPr>
            <a:r>
              <a:rPr lang="en-US" sz="1600" dirty="0">
                <a:latin typeface="Elevance Sans" pitchFamily="2" charset="77"/>
              </a:rPr>
              <a:t>Connect with Community </a:t>
            </a:r>
            <a:br>
              <a:rPr lang="en-US" sz="1600" dirty="0">
                <a:latin typeface="Elevance Sans" pitchFamily="2" charset="77"/>
              </a:rPr>
            </a:br>
            <a:r>
              <a:rPr lang="en-US" sz="1600" dirty="0">
                <a:latin typeface="Elevance Sans" pitchFamily="2" charset="77"/>
              </a:rPr>
              <a:t>Resources to find no-cost and </a:t>
            </a:r>
            <a:br>
              <a:rPr lang="en-US" sz="1600" dirty="0">
                <a:latin typeface="Elevance Sans" pitchFamily="2" charset="77"/>
              </a:rPr>
            </a:br>
            <a:r>
              <a:rPr lang="en-US" sz="1600" dirty="0">
                <a:latin typeface="Elevance Sans" pitchFamily="2" charset="77"/>
              </a:rPr>
              <a:t>reduced-cost programs.</a:t>
            </a:r>
          </a:p>
          <a:p>
            <a:pPr marL="192024" indent="-192024">
              <a:lnSpc>
                <a:spcPct val="100000"/>
              </a:lnSpc>
              <a:spcBef>
                <a:spcPts val="0"/>
              </a:spcBef>
              <a:spcAft>
                <a:spcPts val="1200"/>
              </a:spcAft>
              <a:buFont typeface="Arial" panose="020B0604020202020204" pitchFamily="34" charset="0"/>
              <a:buChar char="•"/>
            </a:pPr>
            <a:r>
              <a:rPr lang="en-US" sz="1600" dirty="0">
                <a:latin typeface="Elevance Sans" pitchFamily="2" charset="77"/>
              </a:rPr>
              <a:t>Simplify your family’s health data </a:t>
            </a:r>
            <a:br>
              <a:rPr lang="en-US" sz="1600" dirty="0">
                <a:latin typeface="Elevance Sans" pitchFamily="2" charset="77"/>
              </a:rPr>
            </a:br>
            <a:r>
              <a:rPr lang="en-US" sz="1600" dirty="0">
                <a:latin typeface="Elevance Sans" pitchFamily="2" charset="77"/>
              </a:rPr>
              <a:t>with My Health Record to access </a:t>
            </a:r>
            <a:br>
              <a:rPr lang="en-US" sz="1600" dirty="0">
                <a:latin typeface="Elevance Sans" pitchFamily="2" charset="77"/>
              </a:rPr>
            </a:br>
            <a:r>
              <a:rPr lang="en-US" sz="1600" dirty="0">
                <a:latin typeface="Elevance Sans" pitchFamily="2" charset="77"/>
              </a:rPr>
              <a:t>and share health information in </a:t>
            </a:r>
            <a:br>
              <a:rPr lang="en-US" sz="1600" dirty="0">
                <a:latin typeface="Elevance Sans" pitchFamily="2" charset="77"/>
              </a:rPr>
            </a:br>
            <a:r>
              <a:rPr lang="en-US" sz="1600" dirty="0">
                <a:latin typeface="Elevance Sans" pitchFamily="2" charset="77"/>
              </a:rPr>
              <a:t>one place.</a:t>
            </a:r>
          </a:p>
          <a:p>
            <a:endParaRPr lang="en-US" dirty="0"/>
          </a:p>
        </p:txBody>
      </p:sp>
      <p:pic>
        <p:nvPicPr>
          <p:cNvPr id="18" name="Picture 17" descr="A logo of a chat bubble&#10;&#10;Description automatically generated">
            <a:extLst>
              <a:ext uri="{FF2B5EF4-FFF2-40B4-BE49-F238E27FC236}">
                <a16:creationId xmlns:a16="http://schemas.microsoft.com/office/drawing/2014/main" id="{1CFCA8DE-8F6F-8F28-09D6-E0EDE26F2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1086" y="796670"/>
            <a:ext cx="1068956" cy="978463"/>
          </a:xfrm>
          <a:prstGeom prst="rect">
            <a:avLst/>
          </a:prstGeom>
        </p:spPr>
      </p:pic>
      <p:sp>
        <p:nvSpPr>
          <p:cNvPr id="5" name="TextBox 4">
            <a:extLst>
              <a:ext uri="{FF2B5EF4-FFF2-40B4-BE49-F238E27FC236}">
                <a16:creationId xmlns:a16="http://schemas.microsoft.com/office/drawing/2014/main" id="{42D2277E-6647-F414-7F54-FC38B8AE4460}"/>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8</a:t>
            </a:fld>
            <a:endParaRPr lang="en-US" sz="900" dirty="0">
              <a:solidFill>
                <a:schemeClr val="tx2"/>
              </a:solidFill>
            </a:endParaRPr>
          </a:p>
        </p:txBody>
      </p:sp>
      <p:grpSp>
        <p:nvGrpSpPr>
          <p:cNvPr id="12" name="Group 11">
            <a:extLst>
              <a:ext uri="{FF2B5EF4-FFF2-40B4-BE49-F238E27FC236}">
                <a16:creationId xmlns:a16="http://schemas.microsoft.com/office/drawing/2014/main" id="{7500BC00-CDA2-BF25-5CA6-CDECC9022C64}"/>
              </a:ext>
            </a:extLst>
          </p:cNvPr>
          <p:cNvGrpSpPr/>
          <p:nvPr/>
        </p:nvGrpSpPr>
        <p:grpSpPr>
          <a:xfrm>
            <a:off x="9111532" y="1925080"/>
            <a:ext cx="2065663" cy="4072307"/>
            <a:chOff x="9111532" y="1925080"/>
            <a:chExt cx="2065663" cy="4072307"/>
          </a:xfrm>
        </p:grpSpPr>
        <p:pic>
          <p:nvPicPr>
            <p:cNvPr id="7" name="Picture 6" descr="A screen shot of a phone&#10;&#10;Description automatically generated">
              <a:extLst>
                <a:ext uri="{FF2B5EF4-FFF2-40B4-BE49-F238E27FC236}">
                  <a16:creationId xmlns:a16="http://schemas.microsoft.com/office/drawing/2014/main" id="{AA612418-58A0-4164-47C4-3427D3714A5E}"/>
                </a:ext>
              </a:extLst>
            </p:cNvPr>
            <p:cNvPicPr>
              <a:picLocks noChangeAspect="1"/>
            </p:cNvPicPr>
            <p:nvPr/>
          </p:nvPicPr>
          <p:blipFill>
            <a:blip r:embed="rId4"/>
            <a:stretch>
              <a:fillRect/>
            </a:stretch>
          </p:blipFill>
          <p:spPr>
            <a:xfrm>
              <a:off x="9111532" y="1925080"/>
              <a:ext cx="2065663" cy="4072307"/>
            </a:xfrm>
            <a:prstGeom prst="rect">
              <a:avLst/>
            </a:prstGeom>
          </p:spPr>
        </p:pic>
        <p:pic>
          <p:nvPicPr>
            <p:cNvPr id="9" name="Picture 8">
              <a:extLst>
                <a:ext uri="{FF2B5EF4-FFF2-40B4-BE49-F238E27FC236}">
                  <a16:creationId xmlns:a16="http://schemas.microsoft.com/office/drawing/2014/main" id="{E3441C25-CDAD-2BC8-8D4B-E57D41C75E2C}"/>
                </a:ext>
              </a:extLst>
            </p:cNvPr>
            <p:cNvPicPr>
              <a:picLocks noChangeAspect="1"/>
            </p:cNvPicPr>
            <p:nvPr/>
          </p:nvPicPr>
          <p:blipFill>
            <a:blip r:embed="rId5"/>
            <a:stretch>
              <a:fillRect/>
            </a:stretch>
          </p:blipFill>
          <p:spPr>
            <a:xfrm>
              <a:off x="9274629" y="2062873"/>
              <a:ext cx="1782710" cy="3610479"/>
            </a:xfrm>
            <a:prstGeom prst="rect">
              <a:avLst/>
            </a:prstGeom>
          </p:spPr>
        </p:pic>
      </p:grpSp>
    </p:spTree>
    <p:extLst>
      <p:ext uri="{BB962C8B-B14F-4D97-AF65-F5344CB8AC3E}">
        <p14:creationId xmlns:p14="http://schemas.microsoft.com/office/powerpoint/2010/main" val="307840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CD755-D6E6-5376-82D0-957A38EBA0EA}"/>
              </a:ext>
            </a:extLst>
          </p:cNvPr>
          <p:cNvSpPr>
            <a:spLocks noGrp="1"/>
          </p:cNvSpPr>
          <p:nvPr>
            <p:ph type="title"/>
          </p:nvPr>
        </p:nvSpPr>
        <p:spPr/>
        <p:txBody>
          <a:bodyPr/>
          <a:lstStyle/>
          <a:p>
            <a:r>
              <a:rPr lang="en-US" dirty="0"/>
              <a:t>Total Health Connections with Dedicated Family Advocates</a:t>
            </a:r>
          </a:p>
        </p:txBody>
      </p:sp>
      <p:sp>
        <p:nvSpPr>
          <p:cNvPr id="5" name="Text Placeholder 3">
            <a:extLst>
              <a:ext uri="{FF2B5EF4-FFF2-40B4-BE49-F238E27FC236}">
                <a16:creationId xmlns:a16="http://schemas.microsoft.com/office/drawing/2014/main" id="{5C3D27CF-EA28-1BB3-4E4D-D7FDE12E91A4}"/>
              </a:ext>
            </a:extLst>
          </p:cNvPr>
          <p:cNvSpPr txBox="1">
            <a:spLocks/>
          </p:cNvSpPr>
          <p:nvPr/>
        </p:nvSpPr>
        <p:spPr>
          <a:xfrm>
            <a:off x="693490" y="1383186"/>
            <a:ext cx="5413289" cy="4029796"/>
          </a:xfrm>
          <a:prstGeom prst="rect">
            <a:avLst/>
          </a:prstGeom>
        </p:spPr>
        <p:txBody>
          <a:bodyPr vert="horz" lIns="0" tIns="0" rIns="182880" bIns="0" rtlCol="0">
            <a:noAutofit/>
          </a:bodyPr>
          <a:lstStyle>
            <a:lvl1pPr marL="0" indent="0" algn="l" defTabSz="914400" rtl="0" eaLnBrk="1" latinLnBrk="0" hangingPunct="1">
              <a:lnSpc>
                <a:spcPct val="100000"/>
              </a:lnSpc>
              <a:spcBef>
                <a:spcPts val="2000"/>
              </a:spcBef>
              <a:buFont typeface="+mn-lt" pitchFamily="2" charset="0"/>
              <a:buNone/>
              <a:tabLst/>
              <a:defRPr sz="2000" kern="1200">
                <a:solidFill>
                  <a:schemeClr val="tx2"/>
                </a:solidFill>
                <a:latin typeface="+mj-lt"/>
                <a:ea typeface="+mn-ea"/>
                <a:cs typeface="+mn-cs"/>
              </a:defRPr>
            </a:lvl1pPr>
            <a:lvl2pPr marL="17463" indent="0" algn="l" defTabSz="914400" rtl="0" eaLnBrk="1" latinLnBrk="0" hangingPunct="1">
              <a:lnSpc>
                <a:spcPct val="100000"/>
              </a:lnSpc>
              <a:spcBef>
                <a:spcPts val="2000"/>
              </a:spcBef>
              <a:buFont typeface="+mn-lt" pitchFamily="2" charset="0"/>
              <a:buNone/>
              <a:tabLst/>
              <a:defRPr sz="2000" kern="1200">
                <a:solidFill>
                  <a:schemeClr val="tx2"/>
                </a:solidFill>
                <a:latin typeface="+mn-lt"/>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kern="1200">
                <a:solidFill>
                  <a:schemeClr val="tx2"/>
                </a:solidFill>
                <a:latin typeface="+mn-lt"/>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a:spcBef>
                <a:spcPts val="0"/>
              </a:spcBef>
              <a:spcAft>
                <a:spcPts val="2400"/>
              </a:spcAft>
            </a:pPr>
            <a:r>
              <a:rPr lang="en-US" sz="1800" dirty="0">
                <a:latin typeface="Elevance Sans" pitchFamily="2" charset="77"/>
              </a:rPr>
              <a:t>With Total Health Connections, you have access to a dedicated </a:t>
            </a:r>
            <a:r>
              <a:rPr lang="en-US" sz="1800" dirty="0"/>
              <a:t>Family Advocate </a:t>
            </a:r>
            <a:r>
              <a:rPr lang="en-US" sz="1800" dirty="0">
                <a:latin typeface="Elevance Sans" pitchFamily="2" charset="77"/>
              </a:rPr>
              <a:t>to help you and your family with everyday health needs and unexpected emergencies. As your personal health champion, they stay one step ahead, helping you get the care and support you need now and down the road. </a:t>
            </a:r>
          </a:p>
          <a:p>
            <a:pPr>
              <a:spcBef>
                <a:spcPts val="0"/>
              </a:spcBef>
              <a:spcAft>
                <a:spcPts val="2400"/>
              </a:spcAft>
            </a:pPr>
            <a:r>
              <a:rPr lang="en-US" sz="1800" dirty="0">
                <a:latin typeface="Elevance Sans" pitchFamily="2" charset="77"/>
              </a:rPr>
              <a:t>To connect to your Family Advocate, download the Sydney</a:t>
            </a:r>
            <a:r>
              <a:rPr lang="en-US" sz="1800" baseline="30000" dirty="0">
                <a:latin typeface="Elevance Sans" pitchFamily="2" charset="77"/>
              </a:rPr>
              <a:t> </a:t>
            </a:r>
            <a:r>
              <a:rPr lang="en-US" sz="1800" dirty="0">
                <a:latin typeface="Elevance Sans" pitchFamily="2" charset="77"/>
              </a:rPr>
              <a:t>Health app or call the Member Service phone number on the back of your health plan ID card.</a:t>
            </a:r>
          </a:p>
          <a:p>
            <a:pPr>
              <a:spcBef>
                <a:spcPts val="0"/>
              </a:spcBef>
              <a:spcAft>
                <a:spcPts val="2400"/>
              </a:spcAft>
            </a:pPr>
            <a:r>
              <a:rPr lang="en-US" sz="1800" dirty="0"/>
              <a:t>Clinical Advocates</a:t>
            </a:r>
            <a:r>
              <a:rPr lang="en-US" sz="1800" dirty="0">
                <a:latin typeface="+mn-lt"/>
              </a:rPr>
              <a:t>, such as registered nurses, work with your doctor to create personalized care plans for you, as needed. </a:t>
            </a:r>
          </a:p>
          <a:p>
            <a:pPr>
              <a:spcBef>
                <a:spcPts val="0"/>
              </a:spcBef>
              <a:spcAft>
                <a:spcPts val="2400"/>
              </a:spcAft>
            </a:pPr>
            <a:r>
              <a:rPr lang="en-US" u="sng" dirty="0">
                <a:hlinkClick r:id="rId3" tooltip="https://vimeo.com/778938363/107230379a?fl=pl&amp;fe=vl"/>
              </a:rPr>
              <a:t>Total Health Connections Member Video</a:t>
            </a:r>
            <a:endParaRPr lang="en-US" sz="1800" dirty="0">
              <a:latin typeface="+mn-lt"/>
            </a:endParaRPr>
          </a:p>
          <a:p>
            <a:pPr>
              <a:spcBef>
                <a:spcPts val="0"/>
              </a:spcBef>
              <a:spcAft>
                <a:spcPts val="2400"/>
              </a:spcAft>
            </a:pPr>
            <a:endParaRPr lang="en-US" sz="1800" dirty="0">
              <a:latin typeface="Elevance Sans" pitchFamily="2" charset="77"/>
            </a:endParaRPr>
          </a:p>
          <a:p>
            <a:endParaRPr lang="en-US" dirty="0"/>
          </a:p>
        </p:txBody>
      </p:sp>
      <p:sp>
        <p:nvSpPr>
          <p:cNvPr id="8" name="Oval 7">
            <a:extLst>
              <a:ext uri="{FF2B5EF4-FFF2-40B4-BE49-F238E27FC236}">
                <a16:creationId xmlns:a16="http://schemas.microsoft.com/office/drawing/2014/main" id="{E6C63A47-B372-83EB-2013-7C1ECF59435C}"/>
              </a:ext>
            </a:extLst>
          </p:cNvPr>
          <p:cNvSpPr/>
          <p:nvPr/>
        </p:nvSpPr>
        <p:spPr>
          <a:xfrm>
            <a:off x="7564049" y="2092403"/>
            <a:ext cx="3548420" cy="3548421"/>
          </a:xfrm>
          <a:prstGeom prst="ellipse">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9" name="TextBox 8">
            <a:extLst>
              <a:ext uri="{FF2B5EF4-FFF2-40B4-BE49-F238E27FC236}">
                <a16:creationId xmlns:a16="http://schemas.microsoft.com/office/drawing/2014/main" id="{7C95E811-1C66-F053-78B3-A87A5FAF9604}"/>
              </a:ext>
            </a:extLst>
          </p:cNvPr>
          <p:cNvSpPr txBox="1"/>
          <p:nvPr/>
        </p:nvSpPr>
        <p:spPr>
          <a:xfrm>
            <a:off x="8960460" y="1564407"/>
            <a:ext cx="832087" cy="424732"/>
          </a:xfrm>
          <a:prstGeom prst="rect">
            <a:avLst/>
          </a:prstGeom>
          <a:noFill/>
        </p:spPr>
        <p:txBody>
          <a:bodyPr wrap="non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Community </a:t>
            </a:r>
            <a:b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b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resources</a:t>
            </a:r>
          </a:p>
        </p:txBody>
      </p:sp>
      <p:sp>
        <p:nvSpPr>
          <p:cNvPr id="10" name="TextBox 9">
            <a:extLst>
              <a:ext uri="{FF2B5EF4-FFF2-40B4-BE49-F238E27FC236}">
                <a16:creationId xmlns:a16="http://schemas.microsoft.com/office/drawing/2014/main" id="{18814B44-9AA8-AB3B-2E19-09FA3A512FD5}"/>
              </a:ext>
            </a:extLst>
          </p:cNvPr>
          <p:cNvSpPr txBox="1"/>
          <p:nvPr/>
        </p:nvSpPr>
        <p:spPr>
          <a:xfrm>
            <a:off x="10388675" y="1864099"/>
            <a:ext cx="725840" cy="424732"/>
          </a:xfrm>
          <a:prstGeom prst="rect">
            <a:avLst/>
          </a:prstGeom>
          <a:noFill/>
        </p:spPr>
        <p:txBody>
          <a:bodyPr wrap="non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Benefit </a:t>
            </a:r>
            <a:b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b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ecosystem</a:t>
            </a:r>
          </a:p>
        </p:txBody>
      </p:sp>
      <p:grpSp>
        <p:nvGrpSpPr>
          <p:cNvPr id="11" name="Group 10">
            <a:extLst>
              <a:ext uri="{FF2B5EF4-FFF2-40B4-BE49-F238E27FC236}">
                <a16:creationId xmlns:a16="http://schemas.microsoft.com/office/drawing/2014/main" id="{4B2A0680-FD4A-8F35-8A13-91EFA0A6F63C}"/>
              </a:ext>
            </a:extLst>
          </p:cNvPr>
          <p:cNvGrpSpPr/>
          <p:nvPr/>
        </p:nvGrpSpPr>
        <p:grpSpPr>
          <a:xfrm>
            <a:off x="10580333" y="1472028"/>
            <a:ext cx="342522" cy="342522"/>
            <a:chOff x="5303440" y="2234435"/>
            <a:chExt cx="892495" cy="892495"/>
          </a:xfrm>
        </p:grpSpPr>
        <p:sp>
          <p:nvSpPr>
            <p:cNvPr id="12" name="Freeform: Shape 92">
              <a:extLst>
                <a:ext uri="{FF2B5EF4-FFF2-40B4-BE49-F238E27FC236}">
                  <a16:creationId xmlns:a16="http://schemas.microsoft.com/office/drawing/2014/main" id="{74C04DED-AA32-FC54-7321-AC0B4F061F7B}"/>
                </a:ext>
              </a:extLst>
            </p:cNvPr>
            <p:cNvSpPr/>
            <p:nvPr/>
          </p:nvSpPr>
          <p:spPr>
            <a:xfrm>
              <a:off x="5303440" y="2234435"/>
              <a:ext cx="892495" cy="892495"/>
            </a:xfrm>
            <a:custGeom>
              <a:avLst/>
              <a:gdLst>
                <a:gd name="connsiteX0" fmla="*/ 892495 w 892495"/>
                <a:gd name="connsiteY0" fmla="*/ 446248 h 892495"/>
                <a:gd name="connsiteX1" fmla="*/ 446248 w 892495"/>
                <a:gd name="connsiteY1" fmla="*/ 892495 h 892495"/>
                <a:gd name="connsiteX2" fmla="*/ 0 w 892495"/>
                <a:gd name="connsiteY2" fmla="*/ 446248 h 892495"/>
                <a:gd name="connsiteX3" fmla="*/ 446248 w 892495"/>
                <a:gd name="connsiteY3" fmla="*/ 0 h 892495"/>
                <a:gd name="connsiteX4" fmla="*/ 892495 w 892495"/>
                <a:gd name="connsiteY4" fmla="*/ 446248 h 89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495" h="892495">
                  <a:moveTo>
                    <a:pt x="892495" y="446248"/>
                  </a:moveTo>
                  <a:cubicBezTo>
                    <a:pt x="892495" y="692703"/>
                    <a:pt x="692703" y="892495"/>
                    <a:pt x="446248" y="892495"/>
                  </a:cubicBezTo>
                  <a:cubicBezTo>
                    <a:pt x="199792" y="892495"/>
                    <a:pt x="0" y="692703"/>
                    <a:pt x="0" y="446248"/>
                  </a:cubicBezTo>
                  <a:cubicBezTo>
                    <a:pt x="0" y="199792"/>
                    <a:pt x="199792" y="0"/>
                    <a:pt x="446248" y="0"/>
                  </a:cubicBezTo>
                  <a:cubicBezTo>
                    <a:pt x="692703" y="0"/>
                    <a:pt x="892495" y="199792"/>
                    <a:pt x="892495" y="446248"/>
                  </a:cubicBezTo>
                  <a:close/>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13" name="Freeform: Shape 93">
              <a:extLst>
                <a:ext uri="{FF2B5EF4-FFF2-40B4-BE49-F238E27FC236}">
                  <a16:creationId xmlns:a16="http://schemas.microsoft.com/office/drawing/2014/main" id="{6AB95CD3-6F85-84AD-9F9C-6F792164D52E}"/>
                </a:ext>
              </a:extLst>
            </p:cNvPr>
            <p:cNvSpPr/>
            <p:nvPr/>
          </p:nvSpPr>
          <p:spPr>
            <a:xfrm>
              <a:off x="5462674" y="2393669"/>
              <a:ext cx="574027" cy="574027"/>
            </a:xfrm>
            <a:custGeom>
              <a:avLst/>
              <a:gdLst>
                <a:gd name="connsiteX0" fmla="*/ 574028 w 574027"/>
                <a:gd name="connsiteY0" fmla="*/ 287014 h 574027"/>
                <a:gd name="connsiteX1" fmla="*/ 287014 w 574027"/>
                <a:gd name="connsiteY1" fmla="*/ 574028 h 574027"/>
                <a:gd name="connsiteX2" fmla="*/ 0 w 574027"/>
                <a:gd name="connsiteY2" fmla="*/ 287014 h 574027"/>
                <a:gd name="connsiteX3" fmla="*/ 287014 w 574027"/>
                <a:gd name="connsiteY3" fmla="*/ 0 h 574027"/>
                <a:gd name="connsiteX4" fmla="*/ 574028 w 574027"/>
                <a:gd name="connsiteY4" fmla="*/ 287014 h 57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27" h="574027">
                  <a:moveTo>
                    <a:pt x="574028" y="287014"/>
                  </a:moveTo>
                  <a:cubicBezTo>
                    <a:pt x="574028" y="445527"/>
                    <a:pt x="445527" y="574028"/>
                    <a:pt x="287014" y="574028"/>
                  </a:cubicBezTo>
                  <a:cubicBezTo>
                    <a:pt x="128501" y="574028"/>
                    <a:pt x="0" y="445527"/>
                    <a:pt x="0" y="287014"/>
                  </a:cubicBezTo>
                  <a:cubicBezTo>
                    <a:pt x="0" y="128501"/>
                    <a:pt x="128501" y="0"/>
                    <a:pt x="287014" y="0"/>
                  </a:cubicBezTo>
                  <a:cubicBezTo>
                    <a:pt x="445527" y="0"/>
                    <a:pt x="574028" y="128500"/>
                    <a:pt x="574028" y="287014"/>
                  </a:cubicBezTo>
                  <a:close/>
                </a:path>
              </a:pathLst>
            </a:custGeom>
            <a:noFill/>
            <a:ln w="508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14" name="Freeform: Shape 95">
              <a:extLst>
                <a:ext uri="{FF2B5EF4-FFF2-40B4-BE49-F238E27FC236}">
                  <a16:creationId xmlns:a16="http://schemas.microsoft.com/office/drawing/2014/main" id="{B9FBF56C-61D3-713A-BE65-5ED26F023A2F}"/>
                </a:ext>
              </a:extLst>
            </p:cNvPr>
            <p:cNvSpPr/>
            <p:nvPr/>
          </p:nvSpPr>
          <p:spPr>
            <a:xfrm>
              <a:off x="5549171" y="2892994"/>
              <a:ext cx="406930" cy="218209"/>
            </a:xfrm>
            <a:custGeom>
              <a:avLst/>
              <a:gdLst>
                <a:gd name="connsiteX0" fmla="*/ 406931 w 406930"/>
                <a:gd name="connsiteY0" fmla="*/ 0 h 218209"/>
                <a:gd name="connsiteX1" fmla="*/ 202482 w 406930"/>
                <a:gd name="connsiteY1" fmla="*/ 218209 h 218209"/>
                <a:gd name="connsiteX2" fmla="*/ 0 w 406930"/>
                <a:gd name="connsiteY2" fmla="*/ 5898 h 218209"/>
              </a:gdLst>
              <a:ahLst/>
              <a:cxnLst>
                <a:cxn ang="0">
                  <a:pos x="connsiteX0" y="connsiteY0"/>
                </a:cxn>
                <a:cxn ang="0">
                  <a:pos x="connsiteX1" y="connsiteY1"/>
                </a:cxn>
                <a:cxn ang="0">
                  <a:pos x="connsiteX2" y="connsiteY2"/>
                </a:cxn>
              </a:cxnLst>
              <a:rect l="l" t="t" r="r" b="b"/>
              <a:pathLst>
                <a:path w="406930" h="218209">
                  <a:moveTo>
                    <a:pt x="406931" y="0"/>
                  </a:moveTo>
                  <a:cubicBezTo>
                    <a:pt x="365648" y="129746"/>
                    <a:pt x="288980" y="218209"/>
                    <a:pt x="202482" y="218209"/>
                  </a:cubicBezTo>
                  <a:cubicBezTo>
                    <a:pt x="115985" y="218209"/>
                    <a:pt x="39317" y="133678"/>
                    <a:pt x="0" y="5898"/>
                  </a:cubicBezTo>
                </a:path>
              </a:pathLst>
            </a:custGeom>
            <a:noFill/>
            <a:ln w="508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15" name="Freeform: Shape 96">
              <a:extLst>
                <a:ext uri="{FF2B5EF4-FFF2-40B4-BE49-F238E27FC236}">
                  <a16:creationId xmlns:a16="http://schemas.microsoft.com/office/drawing/2014/main" id="{7BB065B4-A1F3-5E6D-99E0-3CEA83FF725E}"/>
                </a:ext>
              </a:extLst>
            </p:cNvPr>
            <p:cNvSpPr/>
            <p:nvPr/>
          </p:nvSpPr>
          <p:spPr>
            <a:xfrm>
              <a:off x="5543274" y="2252128"/>
              <a:ext cx="412828" cy="230004"/>
            </a:xfrm>
            <a:custGeom>
              <a:avLst/>
              <a:gdLst>
                <a:gd name="connsiteX0" fmla="*/ 0 w 412828"/>
                <a:gd name="connsiteY0" fmla="*/ 230004 h 230004"/>
                <a:gd name="connsiteX1" fmla="*/ 208380 w 412828"/>
                <a:gd name="connsiteY1" fmla="*/ 0 h 230004"/>
                <a:gd name="connsiteX2" fmla="*/ 412828 w 412828"/>
                <a:gd name="connsiteY2" fmla="*/ 212312 h 230004"/>
              </a:gdLst>
              <a:ahLst/>
              <a:cxnLst>
                <a:cxn ang="0">
                  <a:pos x="connsiteX0" y="connsiteY0"/>
                </a:cxn>
                <a:cxn ang="0">
                  <a:pos x="connsiteX1" y="connsiteY1"/>
                </a:cxn>
                <a:cxn ang="0">
                  <a:pos x="connsiteX2" y="connsiteY2"/>
                </a:cxn>
              </a:cxnLst>
              <a:rect l="l" t="t" r="r" b="b"/>
              <a:pathLst>
                <a:path w="412828" h="230004">
                  <a:moveTo>
                    <a:pt x="0" y="230004"/>
                  </a:moveTo>
                  <a:cubicBezTo>
                    <a:pt x="39317" y="92395"/>
                    <a:pt x="117951" y="0"/>
                    <a:pt x="208380" y="0"/>
                  </a:cubicBezTo>
                  <a:cubicBezTo>
                    <a:pt x="294877" y="0"/>
                    <a:pt x="371545" y="86497"/>
                    <a:pt x="412828" y="212312"/>
                  </a:cubicBezTo>
                </a:path>
              </a:pathLst>
            </a:custGeom>
            <a:noFill/>
            <a:ln w="508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16" name="Freeform: Shape 98">
              <a:extLst>
                <a:ext uri="{FF2B5EF4-FFF2-40B4-BE49-F238E27FC236}">
                  <a16:creationId xmlns:a16="http://schemas.microsoft.com/office/drawing/2014/main" id="{0684D8FD-9E78-A191-109F-B1EA143C7667}"/>
                </a:ext>
              </a:extLst>
            </p:cNvPr>
            <p:cNvSpPr/>
            <p:nvPr/>
          </p:nvSpPr>
          <p:spPr>
            <a:xfrm>
              <a:off x="5319167" y="2480166"/>
              <a:ext cx="218209" cy="406930"/>
            </a:xfrm>
            <a:custGeom>
              <a:avLst/>
              <a:gdLst>
                <a:gd name="connsiteX0" fmla="*/ 218209 w 218209"/>
                <a:gd name="connsiteY0" fmla="*/ 406931 h 406930"/>
                <a:gd name="connsiteX1" fmla="*/ 0 w 218209"/>
                <a:gd name="connsiteY1" fmla="*/ 202482 h 406930"/>
                <a:gd name="connsiteX2" fmla="*/ 212312 w 218209"/>
                <a:gd name="connsiteY2" fmla="*/ 0 h 406930"/>
              </a:gdLst>
              <a:ahLst/>
              <a:cxnLst>
                <a:cxn ang="0">
                  <a:pos x="connsiteX0" y="connsiteY0"/>
                </a:cxn>
                <a:cxn ang="0">
                  <a:pos x="connsiteX1" y="connsiteY1"/>
                </a:cxn>
                <a:cxn ang="0">
                  <a:pos x="connsiteX2" y="connsiteY2"/>
                </a:cxn>
              </a:cxnLst>
              <a:rect l="l" t="t" r="r" b="b"/>
              <a:pathLst>
                <a:path w="218209" h="406930">
                  <a:moveTo>
                    <a:pt x="218209" y="406931"/>
                  </a:moveTo>
                  <a:cubicBezTo>
                    <a:pt x="88463" y="365648"/>
                    <a:pt x="0" y="288980"/>
                    <a:pt x="0" y="202482"/>
                  </a:cubicBezTo>
                  <a:cubicBezTo>
                    <a:pt x="0" y="115985"/>
                    <a:pt x="84531" y="39317"/>
                    <a:pt x="212312" y="0"/>
                  </a:cubicBezTo>
                </a:path>
              </a:pathLst>
            </a:custGeom>
            <a:noFill/>
            <a:ln w="508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17" name="Freeform: Shape 99">
              <a:extLst>
                <a:ext uri="{FF2B5EF4-FFF2-40B4-BE49-F238E27FC236}">
                  <a16:creationId xmlns:a16="http://schemas.microsoft.com/office/drawing/2014/main" id="{C4AA4886-5DB4-8338-AC79-858799577B4E}"/>
                </a:ext>
              </a:extLst>
            </p:cNvPr>
            <p:cNvSpPr/>
            <p:nvPr/>
          </p:nvSpPr>
          <p:spPr>
            <a:xfrm>
              <a:off x="5948205" y="2554868"/>
              <a:ext cx="230004" cy="412827"/>
            </a:xfrm>
            <a:custGeom>
              <a:avLst/>
              <a:gdLst>
                <a:gd name="connsiteX0" fmla="*/ 0 w 230004"/>
                <a:gd name="connsiteY0" fmla="*/ 0 h 412828"/>
                <a:gd name="connsiteX1" fmla="*/ 230004 w 230004"/>
                <a:gd name="connsiteY1" fmla="*/ 208380 h 412828"/>
                <a:gd name="connsiteX2" fmla="*/ 17693 w 230004"/>
                <a:gd name="connsiteY2" fmla="*/ 412828 h 412828"/>
              </a:gdLst>
              <a:ahLst/>
              <a:cxnLst>
                <a:cxn ang="0">
                  <a:pos x="connsiteX0" y="connsiteY0"/>
                </a:cxn>
                <a:cxn ang="0">
                  <a:pos x="connsiteX1" y="connsiteY1"/>
                </a:cxn>
                <a:cxn ang="0">
                  <a:pos x="connsiteX2" y="connsiteY2"/>
                </a:cxn>
              </a:cxnLst>
              <a:rect l="l" t="t" r="r" b="b"/>
              <a:pathLst>
                <a:path w="230004" h="412828">
                  <a:moveTo>
                    <a:pt x="0" y="0"/>
                  </a:moveTo>
                  <a:cubicBezTo>
                    <a:pt x="137609" y="39317"/>
                    <a:pt x="230004" y="117951"/>
                    <a:pt x="230004" y="208380"/>
                  </a:cubicBezTo>
                  <a:cubicBezTo>
                    <a:pt x="230004" y="294877"/>
                    <a:pt x="143507" y="371545"/>
                    <a:pt x="17693" y="412828"/>
                  </a:cubicBezTo>
                </a:path>
              </a:pathLst>
            </a:custGeom>
            <a:noFill/>
            <a:ln w="508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18" name="Freeform: Shape 101">
              <a:extLst>
                <a:ext uri="{FF2B5EF4-FFF2-40B4-BE49-F238E27FC236}">
                  <a16:creationId xmlns:a16="http://schemas.microsoft.com/office/drawing/2014/main" id="{8539BEFE-51CD-A412-F81A-D630028026C4}"/>
                </a:ext>
              </a:extLst>
            </p:cNvPr>
            <p:cNvSpPr/>
            <p:nvPr/>
          </p:nvSpPr>
          <p:spPr>
            <a:xfrm>
              <a:off x="5619942" y="2706239"/>
              <a:ext cx="180858" cy="104189"/>
            </a:xfrm>
            <a:custGeom>
              <a:avLst/>
              <a:gdLst>
                <a:gd name="connsiteX0" fmla="*/ 180858 w 180858"/>
                <a:gd name="connsiteY0" fmla="*/ 94361 h 104189"/>
                <a:gd name="connsiteX1" fmla="*/ 129746 w 180858"/>
                <a:gd name="connsiteY1" fmla="*/ 104190 h 104189"/>
                <a:gd name="connsiteX2" fmla="*/ 0 w 180858"/>
                <a:gd name="connsiteY2" fmla="*/ 0 h 104189"/>
              </a:gdLst>
              <a:ahLst/>
              <a:cxnLst>
                <a:cxn ang="0">
                  <a:pos x="connsiteX0" y="connsiteY0"/>
                </a:cxn>
                <a:cxn ang="0">
                  <a:pos x="connsiteX1" y="connsiteY1"/>
                </a:cxn>
                <a:cxn ang="0">
                  <a:pos x="connsiteX2" y="connsiteY2"/>
                </a:cxn>
              </a:cxnLst>
              <a:rect l="l" t="t" r="r" b="b"/>
              <a:pathLst>
                <a:path w="180858" h="104189">
                  <a:moveTo>
                    <a:pt x="180858" y="94361"/>
                  </a:moveTo>
                  <a:cubicBezTo>
                    <a:pt x="165131" y="100258"/>
                    <a:pt x="147439" y="104190"/>
                    <a:pt x="129746" y="104190"/>
                  </a:cubicBezTo>
                  <a:cubicBezTo>
                    <a:pt x="66839" y="104190"/>
                    <a:pt x="13761" y="58975"/>
                    <a:pt x="0" y="0"/>
                  </a:cubicBezTo>
                </a:path>
              </a:pathLst>
            </a:custGeom>
            <a:noFill/>
            <a:ln w="508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19" name="Freeform: Shape 102">
              <a:extLst>
                <a:ext uri="{FF2B5EF4-FFF2-40B4-BE49-F238E27FC236}">
                  <a16:creationId xmlns:a16="http://schemas.microsoft.com/office/drawing/2014/main" id="{A2B19C97-E98C-D9D4-A2AA-1E00ECCBB824}"/>
                </a:ext>
              </a:extLst>
            </p:cNvPr>
            <p:cNvSpPr/>
            <p:nvPr/>
          </p:nvSpPr>
          <p:spPr>
            <a:xfrm>
              <a:off x="5673020" y="2548971"/>
              <a:ext cx="206414" cy="131711"/>
            </a:xfrm>
            <a:custGeom>
              <a:avLst/>
              <a:gdLst>
                <a:gd name="connsiteX0" fmla="*/ 0 w 206414"/>
                <a:gd name="connsiteY0" fmla="*/ 23590 h 131711"/>
                <a:gd name="connsiteX1" fmla="*/ 74702 w 206414"/>
                <a:gd name="connsiteY1" fmla="*/ 0 h 131711"/>
                <a:gd name="connsiteX2" fmla="*/ 206414 w 206414"/>
                <a:gd name="connsiteY2" fmla="*/ 131712 h 131711"/>
              </a:gdLst>
              <a:ahLst/>
              <a:cxnLst>
                <a:cxn ang="0">
                  <a:pos x="connsiteX0" y="connsiteY0"/>
                </a:cxn>
                <a:cxn ang="0">
                  <a:pos x="connsiteX1" y="connsiteY1"/>
                </a:cxn>
                <a:cxn ang="0">
                  <a:pos x="connsiteX2" y="connsiteY2"/>
                </a:cxn>
              </a:cxnLst>
              <a:rect l="l" t="t" r="r" b="b"/>
              <a:pathLst>
                <a:path w="206414" h="131711">
                  <a:moveTo>
                    <a:pt x="0" y="23590"/>
                  </a:moveTo>
                  <a:cubicBezTo>
                    <a:pt x="21624" y="7863"/>
                    <a:pt x="47180" y="0"/>
                    <a:pt x="74702" y="0"/>
                  </a:cubicBezTo>
                  <a:cubicBezTo>
                    <a:pt x="147439" y="0"/>
                    <a:pt x="206414" y="58975"/>
                    <a:pt x="206414" y="131712"/>
                  </a:cubicBezTo>
                </a:path>
              </a:pathLst>
            </a:custGeom>
            <a:noFill/>
            <a:ln w="508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20" name="Freeform: Shape 103">
              <a:extLst>
                <a:ext uri="{FF2B5EF4-FFF2-40B4-BE49-F238E27FC236}">
                  <a16:creationId xmlns:a16="http://schemas.microsoft.com/office/drawing/2014/main" id="{1E94BD27-4C7A-E160-3847-ED1222BE5790}"/>
                </a:ext>
              </a:extLst>
            </p:cNvPr>
            <p:cNvSpPr/>
            <p:nvPr/>
          </p:nvSpPr>
          <p:spPr>
            <a:xfrm>
              <a:off x="5560966" y="2598117"/>
              <a:ext cx="119916" cy="104189"/>
            </a:xfrm>
            <a:custGeom>
              <a:avLst/>
              <a:gdLst>
                <a:gd name="connsiteX0" fmla="*/ 60941 w 119916"/>
                <a:gd name="connsiteY0" fmla="*/ 0 h 104189"/>
                <a:gd name="connsiteX1" fmla="*/ 0 w 119916"/>
                <a:gd name="connsiteY1" fmla="*/ 104190 h 104189"/>
                <a:gd name="connsiteX2" fmla="*/ 119917 w 119916"/>
                <a:gd name="connsiteY2" fmla="*/ 104190 h 104189"/>
              </a:gdLst>
              <a:ahLst/>
              <a:cxnLst>
                <a:cxn ang="0">
                  <a:pos x="connsiteX0" y="connsiteY0"/>
                </a:cxn>
                <a:cxn ang="0">
                  <a:pos x="connsiteX1" y="connsiteY1"/>
                </a:cxn>
                <a:cxn ang="0">
                  <a:pos x="connsiteX2" y="connsiteY2"/>
                </a:cxn>
              </a:cxnLst>
              <a:rect l="l" t="t" r="r" b="b"/>
              <a:pathLst>
                <a:path w="119916" h="104189">
                  <a:moveTo>
                    <a:pt x="60941" y="0"/>
                  </a:moveTo>
                  <a:lnTo>
                    <a:pt x="0" y="104190"/>
                  </a:lnTo>
                  <a:lnTo>
                    <a:pt x="119917" y="104190"/>
                  </a:lnTo>
                  <a:close/>
                </a:path>
              </a:pathLst>
            </a:custGeom>
            <a:noFill/>
            <a:ln w="508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21" name="Freeform: Shape 104">
              <a:extLst>
                <a:ext uri="{FF2B5EF4-FFF2-40B4-BE49-F238E27FC236}">
                  <a16:creationId xmlns:a16="http://schemas.microsoft.com/office/drawing/2014/main" id="{2973DFCC-9E15-083D-5CDA-E5C6143BC8A0}"/>
                </a:ext>
              </a:extLst>
            </p:cNvPr>
            <p:cNvSpPr/>
            <p:nvPr/>
          </p:nvSpPr>
          <p:spPr>
            <a:xfrm>
              <a:off x="5818492" y="2684614"/>
              <a:ext cx="119916" cy="104189"/>
            </a:xfrm>
            <a:custGeom>
              <a:avLst/>
              <a:gdLst>
                <a:gd name="connsiteX0" fmla="*/ 60941 w 119916"/>
                <a:gd name="connsiteY0" fmla="*/ 104190 h 104189"/>
                <a:gd name="connsiteX1" fmla="*/ 119917 w 119916"/>
                <a:gd name="connsiteY1" fmla="*/ 0 h 104189"/>
                <a:gd name="connsiteX2" fmla="*/ 0 w 119916"/>
                <a:gd name="connsiteY2" fmla="*/ 0 h 104189"/>
              </a:gdLst>
              <a:ahLst/>
              <a:cxnLst>
                <a:cxn ang="0">
                  <a:pos x="connsiteX0" y="connsiteY0"/>
                </a:cxn>
                <a:cxn ang="0">
                  <a:pos x="connsiteX1" y="connsiteY1"/>
                </a:cxn>
                <a:cxn ang="0">
                  <a:pos x="connsiteX2" y="connsiteY2"/>
                </a:cxn>
              </a:cxnLst>
              <a:rect l="l" t="t" r="r" b="b"/>
              <a:pathLst>
                <a:path w="119916" h="104189">
                  <a:moveTo>
                    <a:pt x="60941" y="104190"/>
                  </a:moveTo>
                  <a:lnTo>
                    <a:pt x="119917" y="0"/>
                  </a:lnTo>
                  <a:lnTo>
                    <a:pt x="0" y="0"/>
                  </a:lnTo>
                  <a:close/>
                </a:path>
              </a:pathLst>
            </a:custGeom>
            <a:noFill/>
            <a:ln w="508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grpSp>
      <p:sp>
        <p:nvSpPr>
          <p:cNvPr id="22" name="TextBox 21">
            <a:extLst>
              <a:ext uri="{FF2B5EF4-FFF2-40B4-BE49-F238E27FC236}">
                <a16:creationId xmlns:a16="http://schemas.microsoft.com/office/drawing/2014/main" id="{64B9E95C-619D-AC4A-E896-1BF8BEBE1AE8}"/>
              </a:ext>
            </a:extLst>
          </p:cNvPr>
          <p:cNvSpPr txBox="1"/>
          <p:nvPr/>
        </p:nvSpPr>
        <p:spPr>
          <a:xfrm>
            <a:off x="7336914" y="1855800"/>
            <a:ext cx="1146471" cy="424732"/>
          </a:xfrm>
          <a:prstGeom prst="rect">
            <a:avLst/>
          </a:prstGeom>
          <a:noFill/>
        </p:spPr>
        <p:txBody>
          <a:bodyPr wrap="squar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Wellness and </a:t>
            </a:r>
            <a:b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b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prevention</a:t>
            </a:r>
            <a:endParaRPr kumimoji="0" lang="en-US" sz="1050" b="0" i="0" u="none" strike="noStrike" kern="1200" cap="none" spc="0" normalizeH="0" baseline="0" noProof="0">
              <a:ln>
                <a:noFill/>
              </a:ln>
              <a:solidFill>
                <a:srgbClr val="231E33"/>
              </a:solidFill>
              <a:effectLst/>
              <a:uLnTx/>
              <a:uFillTx/>
              <a:latin typeface="Elevance Sans" pitchFamily="2" charset="77"/>
              <a:ea typeface="Open Sans"/>
              <a:cs typeface="Open Sans"/>
            </a:endParaRPr>
          </a:p>
        </p:txBody>
      </p:sp>
      <p:pic>
        <p:nvPicPr>
          <p:cNvPr id="23" name="Graphic 22">
            <a:extLst>
              <a:ext uri="{FF2B5EF4-FFF2-40B4-BE49-F238E27FC236}">
                <a16:creationId xmlns:a16="http://schemas.microsoft.com/office/drawing/2014/main" id="{A456A5A7-BE61-085A-A1D6-5A221C8129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59294" y="1446419"/>
            <a:ext cx="301713" cy="377141"/>
          </a:xfrm>
          <a:prstGeom prst="rect">
            <a:avLst/>
          </a:prstGeom>
        </p:spPr>
      </p:pic>
      <p:sp>
        <p:nvSpPr>
          <p:cNvPr id="24" name="TextBox 23">
            <a:extLst>
              <a:ext uri="{FF2B5EF4-FFF2-40B4-BE49-F238E27FC236}">
                <a16:creationId xmlns:a16="http://schemas.microsoft.com/office/drawing/2014/main" id="{79CFB5CB-800E-C4F6-A52E-80AFFBCCBAC9}"/>
              </a:ext>
            </a:extLst>
          </p:cNvPr>
          <p:cNvSpPr txBox="1"/>
          <p:nvPr/>
        </p:nvSpPr>
        <p:spPr>
          <a:xfrm>
            <a:off x="10882018" y="2722579"/>
            <a:ext cx="998276" cy="430164"/>
          </a:xfrm>
          <a:prstGeom prst="rect">
            <a:avLst/>
          </a:prstGeom>
          <a:noFill/>
        </p:spPr>
        <p:txBody>
          <a:bodyPr wrap="squar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Family support</a:t>
            </a:r>
            <a:endParaRPr kumimoji="0" lang="en-US" sz="1050" b="0" i="0" u="none" strike="noStrike" kern="1200" cap="none" spc="0" normalizeH="0" baseline="0" noProof="0">
              <a:ln>
                <a:noFill/>
              </a:ln>
              <a:solidFill>
                <a:srgbClr val="231E33"/>
              </a:solidFill>
              <a:effectLst/>
              <a:uLnTx/>
              <a:uFillTx/>
              <a:latin typeface="Elevance Sans" pitchFamily="2" charset="77"/>
              <a:ea typeface="Open Sans"/>
              <a:cs typeface="Open Sans"/>
            </a:endParaRPr>
          </a:p>
        </p:txBody>
      </p:sp>
      <p:pic>
        <p:nvPicPr>
          <p:cNvPr id="25" name="Graphic 24">
            <a:extLst>
              <a:ext uri="{FF2B5EF4-FFF2-40B4-BE49-F238E27FC236}">
                <a16:creationId xmlns:a16="http://schemas.microsoft.com/office/drawing/2014/main" id="{2E1CCFC6-994B-D648-40C5-2E72C31514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04692" y="2392612"/>
            <a:ext cx="339431" cy="339431"/>
          </a:xfrm>
          <a:prstGeom prst="rect">
            <a:avLst/>
          </a:prstGeom>
        </p:spPr>
      </p:pic>
      <p:pic>
        <p:nvPicPr>
          <p:cNvPr id="26" name="Graphic 25">
            <a:extLst>
              <a:ext uri="{FF2B5EF4-FFF2-40B4-BE49-F238E27FC236}">
                <a16:creationId xmlns:a16="http://schemas.microsoft.com/office/drawing/2014/main" id="{90F93D6A-A0AC-5158-0E34-58C6A083FD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52355" y="3470336"/>
            <a:ext cx="361637" cy="361637"/>
          </a:xfrm>
          <a:prstGeom prst="rect">
            <a:avLst/>
          </a:prstGeom>
        </p:spPr>
      </p:pic>
      <p:sp>
        <p:nvSpPr>
          <p:cNvPr id="27" name="TextBox 26">
            <a:extLst>
              <a:ext uri="{FF2B5EF4-FFF2-40B4-BE49-F238E27FC236}">
                <a16:creationId xmlns:a16="http://schemas.microsoft.com/office/drawing/2014/main" id="{664D5059-B898-A810-5CB3-2C853D4BCF4C}"/>
              </a:ext>
            </a:extLst>
          </p:cNvPr>
          <p:cNvSpPr txBox="1"/>
          <p:nvPr/>
        </p:nvSpPr>
        <p:spPr>
          <a:xfrm>
            <a:off x="10915083" y="5021803"/>
            <a:ext cx="692561" cy="424732"/>
          </a:xfrm>
          <a:prstGeom prst="rect">
            <a:avLst/>
          </a:prstGeom>
          <a:noFill/>
        </p:spPr>
        <p:txBody>
          <a:bodyPr wrap="non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Digital </a:t>
            </a:r>
            <a:b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b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front door</a:t>
            </a:r>
          </a:p>
        </p:txBody>
      </p:sp>
      <p:pic>
        <p:nvPicPr>
          <p:cNvPr id="28" name="Graphic 27">
            <a:extLst>
              <a:ext uri="{FF2B5EF4-FFF2-40B4-BE49-F238E27FC236}">
                <a16:creationId xmlns:a16="http://schemas.microsoft.com/office/drawing/2014/main" id="{F96BE36E-F976-2BC6-B689-86B0A8DEAB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51164" y="4617320"/>
            <a:ext cx="393559" cy="393559"/>
          </a:xfrm>
          <a:prstGeom prst="rect">
            <a:avLst/>
          </a:prstGeom>
        </p:spPr>
      </p:pic>
      <p:sp>
        <p:nvSpPr>
          <p:cNvPr id="29" name="TextBox 28">
            <a:extLst>
              <a:ext uri="{FF2B5EF4-FFF2-40B4-BE49-F238E27FC236}">
                <a16:creationId xmlns:a16="http://schemas.microsoft.com/office/drawing/2014/main" id="{39606613-46E8-410F-AC37-CA9290FD5777}"/>
              </a:ext>
            </a:extLst>
          </p:cNvPr>
          <p:cNvSpPr txBox="1"/>
          <p:nvPr/>
        </p:nvSpPr>
        <p:spPr>
          <a:xfrm>
            <a:off x="9609891" y="5975355"/>
            <a:ext cx="1126912" cy="258532"/>
          </a:xfrm>
          <a:prstGeom prst="rect">
            <a:avLst/>
          </a:prstGeom>
          <a:noFill/>
        </p:spPr>
        <p:txBody>
          <a:bodyPr wrap="non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Financial health</a:t>
            </a:r>
          </a:p>
        </p:txBody>
      </p:sp>
      <p:pic>
        <p:nvPicPr>
          <p:cNvPr id="30" name="Graphic 29">
            <a:extLst>
              <a:ext uri="{FF2B5EF4-FFF2-40B4-BE49-F238E27FC236}">
                <a16:creationId xmlns:a16="http://schemas.microsoft.com/office/drawing/2014/main" id="{820E7FDE-0D6F-E07D-7202-B80DA98D94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05454" y="5608390"/>
            <a:ext cx="361637" cy="361637"/>
          </a:xfrm>
          <a:prstGeom prst="rect">
            <a:avLst/>
          </a:prstGeom>
        </p:spPr>
      </p:pic>
      <p:sp>
        <p:nvSpPr>
          <p:cNvPr id="31" name="TextBox 30">
            <a:extLst>
              <a:ext uri="{FF2B5EF4-FFF2-40B4-BE49-F238E27FC236}">
                <a16:creationId xmlns:a16="http://schemas.microsoft.com/office/drawing/2014/main" id="{32C93D2D-788E-B42C-769C-4937119CC8AD}"/>
              </a:ext>
            </a:extLst>
          </p:cNvPr>
          <p:cNvSpPr txBox="1"/>
          <p:nvPr/>
        </p:nvSpPr>
        <p:spPr>
          <a:xfrm>
            <a:off x="7949631" y="5971830"/>
            <a:ext cx="1077257" cy="258532"/>
          </a:xfrm>
          <a:prstGeom prst="rect">
            <a:avLst/>
          </a:prstGeom>
          <a:noFill/>
        </p:spPr>
        <p:txBody>
          <a:bodyPr wrap="squar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Clinical care</a:t>
            </a:r>
          </a:p>
        </p:txBody>
      </p:sp>
      <p:pic>
        <p:nvPicPr>
          <p:cNvPr id="32" name="Graphic 31">
            <a:extLst>
              <a:ext uri="{FF2B5EF4-FFF2-40B4-BE49-F238E27FC236}">
                <a16:creationId xmlns:a16="http://schemas.microsoft.com/office/drawing/2014/main" id="{F2BD74F4-C6C2-826F-F2A2-2E4E081CF7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07441" y="5604866"/>
            <a:ext cx="361637" cy="361637"/>
          </a:xfrm>
          <a:prstGeom prst="rect">
            <a:avLst/>
          </a:prstGeom>
        </p:spPr>
      </p:pic>
      <p:sp>
        <p:nvSpPr>
          <p:cNvPr id="33" name="TextBox 32">
            <a:extLst>
              <a:ext uri="{FF2B5EF4-FFF2-40B4-BE49-F238E27FC236}">
                <a16:creationId xmlns:a16="http://schemas.microsoft.com/office/drawing/2014/main" id="{5B7D1FF0-496C-7AC1-99D5-2D5F4F6CC34A}"/>
              </a:ext>
            </a:extLst>
          </p:cNvPr>
          <p:cNvSpPr txBox="1"/>
          <p:nvPr/>
        </p:nvSpPr>
        <p:spPr>
          <a:xfrm>
            <a:off x="6744888" y="5012082"/>
            <a:ext cx="1383988" cy="424732"/>
          </a:xfrm>
          <a:prstGeom prst="rect">
            <a:avLst/>
          </a:prstGeom>
          <a:noFill/>
        </p:spPr>
        <p:txBody>
          <a:bodyPr wrap="squar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Guidance </a:t>
            </a:r>
            <a:b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b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and navigation</a:t>
            </a:r>
          </a:p>
        </p:txBody>
      </p:sp>
      <p:pic>
        <p:nvPicPr>
          <p:cNvPr id="34" name="Graphic 33">
            <a:extLst>
              <a:ext uri="{FF2B5EF4-FFF2-40B4-BE49-F238E27FC236}">
                <a16:creationId xmlns:a16="http://schemas.microsoft.com/office/drawing/2014/main" id="{F69A4E46-CBFC-29C7-81D0-0D9F2FD43A9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10597" y="4639769"/>
            <a:ext cx="393559" cy="393559"/>
          </a:xfrm>
          <a:prstGeom prst="rect">
            <a:avLst/>
          </a:prstGeom>
        </p:spPr>
      </p:pic>
      <p:sp>
        <p:nvSpPr>
          <p:cNvPr id="35" name="TextBox 34">
            <a:extLst>
              <a:ext uri="{FF2B5EF4-FFF2-40B4-BE49-F238E27FC236}">
                <a16:creationId xmlns:a16="http://schemas.microsoft.com/office/drawing/2014/main" id="{B313CDD3-99C5-9DFD-0F36-7525BFAC2729}"/>
              </a:ext>
            </a:extLst>
          </p:cNvPr>
          <p:cNvSpPr txBox="1"/>
          <p:nvPr/>
        </p:nvSpPr>
        <p:spPr>
          <a:xfrm>
            <a:off x="6477344" y="3836660"/>
            <a:ext cx="888064" cy="424732"/>
          </a:xfrm>
          <a:prstGeom prst="rect">
            <a:avLst/>
          </a:prstGeom>
          <a:noFill/>
        </p:spPr>
        <p:txBody>
          <a:bodyPr wrap="non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Provider </a:t>
            </a:r>
            <a:b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b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coordination</a:t>
            </a:r>
          </a:p>
        </p:txBody>
      </p:sp>
      <p:pic>
        <p:nvPicPr>
          <p:cNvPr id="36" name="Graphic 35">
            <a:extLst>
              <a:ext uri="{FF2B5EF4-FFF2-40B4-BE49-F238E27FC236}">
                <a16:creationId xmlns:a16="http://schemas.microsoft.com/office/drawing/2014/main" id="{C95B8405-91E7-2E82-79BD-6D52A2EF0C9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682900" y="3400482"/>
            <a:ext cx="452571" cy="452571"/>
          </a:xfrm>
          <a:prstGeom prst="rect">
            <a:avLst/>
          </a:prstGeom>
        </p:spPr>
      </p:pic>
      <p:sp>
        <p:nvSpPr>
          <p:cNvPr id="37" name="TextBox 36">
            <a:extLst>
              <a:ext uri="{FF2B5EF4-FFF2-40B4-BE49-F238E27FC236}">
                <a16:creationId xmlns:a16="http://schemas.microsoft.com/office/drawing/2014/main" id="{4A7374BB-3B35-3D96-132D-8DCE4DEF34E4}"/>
              </a:ext>
            </a:extLst>
          </p:cNvPr>
          <p:cNvSpPr txBox="1"/>
          <p:nvPr/>
        </p:nvSpPr>
        <p:spPr>
          <a:xfrm>
            <a:off x="6786265" y="2725292"/>
            <a:ext cx="785728" cy="424732"/>
          </a:xfrm>
          <a:prstGeom prst="rect">
            <a:avLst/>
          </a:prstGeom>
          <a:noFill/>
        </p:spPr>
        <p:txBody>
          <a:bodyPr wrap="non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Behavioral </a:t>
            </a:r>
            <a:b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br>
            <a:r>
              <a:rPr kumimoji="0" lang="en-US" sz="1200" b="0" i="0" u="none" strike="noStrike" kern="1200" cap="none" spc="0" normalizeH="0" baseline="0" noProof="0">
                <a:ln>
                  <a:noFill/>
                </a:ln>
                <a:solidFill>
                  <a:srgbClr val="231E33"/>
                </a:solidFill>
                <a:effectLst/>
                <a:uLnTx/>
                <a:uFillTx/>
                <a:latin typeface="Elevance Sans" pitchFamily="2" charset="77"/>
                <a:ea typeface="Open Sans"/>
                <a:cs typeface="Open Sans"/>
              </a:rPr>
              <a:t>health</a:t>
            </a:r>
            <a:endParaRPr kumimoji="0" lang="en-US" sz="1050" b="0" i="0" u="none" strike="noStrike" kern="1200" cap="none" spc="0" normalizeH="0" baseline="0" noProof="0">
              <a:ln>
                <a:noFill/>
              </a:ln>
              <a:solidFill>
                <a:srgbClr val="231E33"/>
              </a:solidFill>
              <a:effectLst/>
              <a:uLnTx/>
              <a:uFillTx/>
              <a:latin typeface="Elevance Sans" pitchFamily="2" charset="77"/>
              <a:ea typeface="Open Sans"/>
              <a:cs typeface="Open Sans"/>
            </a:endParaRPr>
          </a:p>
        </p:txBody>
      </p:sp>
      <p:pic>
        <p:nvPicPr>
          <p:cNvPr id="38" name="Graphic 37">
            <a:extLst>
              <a:ext uri="{FF2B5EF4-FFF2-40B4-BE49-F238E27FC236}">
                <a16:creationId xmlns:a16="http://schemas.microsoft.com/office/drawing/2014/main" id="{7BBDC59A-5910-87C7-CEBE-86BE6EE6CD1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998309" y="2363755"/>
            <a:ext cx="361638" cy="361637"/>
          </a:xfrm>
          <a:prstGeom prst="rect">
            <a:avLst/>
          </a:prstGeom>
        </p:spPr>
      </p:pic>
      <p:sp>
        <p:nvSpPr>
          <p:cNvPr id="39" name="Oval 38">
            <a:extLst>
              <a:ext uri="{FF2B5EF4-FFF2-40B4-BE49-F238E27FC236}">
                <a16:creationId xmlns:a16="http://schemas.microsoft.com/office/drawing/2014/main" id="{0216934C-51F1-569A-0E41-7EB13A1C31FC}"/>
              </a:ext>
            </a:extLst>
          </p:cNvPr>
          <p:cNvSpPr/>
          <p:nvPr/>
        </p:nvSpPr>
        <p:spPr>
          <a:xfrm>
            <a:off x="7634236" y="2162590"/>
            <a:ext cx="3408047" cy="3408047"/>
          </a:xfrm>
          <a:prstGeom prst="ellipse">
            <a:avLst/>
          </a:prstGeom>
          <a:solidFill>
            <a:srgbClr val="E8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40" name="Oval 39">
            <a:extLst>
              <a:ext uri="{FF2B5EF4-FFF2-40B4-BE49-F238E27FC236}">
                <a16:creationId xmlns:a16="http://schemas.microsoft.com/office/drawing/2014/main" id="{E385A977-EE45-169C-6C23-EB982D16C915}"/>
              </a:ext>
            </a:extLst>
          </p:cNvPr>
          <p:cNvSpPr/>
          <p:nvPr/>
        </p:nvSpPr>
        <p:spPr>
          <a:xfrm>
            <a:off x="7811316" y="2339670"/>
            <a:ext cx="3053887" cy="3053887"/>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E33"/>
              </a:solidFill>
              <a:effectLst/>
              <a:uLnTx/>
              <a:uFillTx/>
              <a:latin typeface="Elevance Sans"/>
              <a:ea typeface="+mn-ea"/>
              <a:cs typeface="+mn-cs"/>
            </a:endParaRPr>
          </a:p>
        </p:txBody>
      </p:sp>
      <p:sp>
        <p:nvSpPr>
          <p:cNvPr id="41" name="Oval 40">
            <a:extLst>
              <a:ext uri="{FF2B5EF4-FFF2-40B4-BE49-F238E27FC236}">
                <a16:creationId xmlns:a16="http://schemas.microsoft.com/office/drawing/2014/main" id="{437C0901-67A4-EE0F-2A9C-5113D929F05B}"/>
              </a:ext>
            </a:extLst>
          </p:cNvPr>
          <p:cNvSpPr/>
          <p:nvPr/>
        </p:nvSpPr>
        <p:spPr>
          <a:xfrm>
            <a:off x="9268439" y="2001168"/>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42" name="Oval 41">
            <a:extLst>
              <a:ext uri="{FF2B5EF4-FFF2-40B4-BE49-F238E27FC236}">
                <a16:creationId xmlns:a16="http://schemas.microsoft.com/office/drawing/2014/main" id="{80CE3EC3-15F9-F0E3-90C0-C9902538A186}"/>
              </a:ext>
            </a:extLst>
          </p:cNvPr>
          <p:cNvSpPr/>
          <p:nvPr/>
        </p:nvSpPr>
        <p:spPr>
          <a:xfrm>
            <a:off x="10095958" y="2232652"/>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43" name="Oval 42">
            <a:extLst>
              <a:ext uri="{FF2B5EF4-FFF2-40B4-BE49-F238E27FC236}">
                <a16:creationId xmlns:a16="http://schemas.microsoft.com/office/drawing/2014/main" id="{FD62B64E-D4E4-DD40-28F8-EE5A8485226B}"/>
              </a:ext>
            </a:extLst>
          </p:cNvPr>
          <p:cNvSpPr/>
          <p:nvPr/>
        </p:nvSpPr>
        <p:spPr>
          <a:xfrm>
            <a:off x="8440918" y="2232652"/>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44" name="Oval 43">
            <a:extLst>
              <a:ext uri="{FF2B5EF4-FFF2-40B4-BE49-F238E27FC236}">
                <a16:creationId xmlns:a16="http://schemas.microsoft.com/office/drawing/2014/main" id="{8F83FBE8-9B4A-430D-E897-8BE288593CF3}"/>
              </a:ext>
            </a:extLst>
          </p:cNvPr>
          <p:cNvSpPr/>
          <p:nvPr/>
        </p:nvSpPr>
        <p:spPr>
          <a:xfrm>
            <a:off x="10759240" y="2848184"/>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45" name="Oval 44">
            <a:extLst>
              <a:ext uri="{FF2B5EF4-FFF2-40B4-BE49-F238E27FC236}">
                <a16:creationId xmlns:a16="http://schemas.microsoft.com/office/drawing/2014/main" id="{646B3333-8BF5-8D99-9DE8-92F6775E4B2F}"/>
              </a:ext>
            </a:extLst>
          </p:cNvPr>
          <p:cNvSpPr/>
          <p:nvPr/>
        </p:nvSpPr>
        <p:spPr>
          <a:xfrm>
            <a:off x="7777638" y="2848184"/>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46" name="Oval 45">
            <a:extLst>
              <a:ext uri="{FF2B5EF4-FFF2-40B4-BE49-F238E27FC236}">
                <a16:creationId xmlns:a16="http://schemas.microsoft.com/office/drawing/2014/main" id="{0ED7C77E-49E1-6BB4-9CBD-60AB0F5E5B8A}"/>
              </a:ext>
            </a:extLst>
          </p:cNvPr>
          <p:cNvSpPr/>
          <p:nvPr/>
        </p:nvSpPr>
        <p:spPr>
          <a:xfrm>
            <a:off x="7502851" y="3796794"/>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47" name="Oval 46">
            <a:extLst>
              <a:ext uri="{FF2B5EF4-FFF2-40B4-BE49-F238E27FC236}">
                <a16:creationId xmlns:a16="http://schemas.microsoft.com/office/drawing/2014/main" id="{03539A0A-4845-5181-24C2-3C35207A7F73}"/>
              </a:ext>
            </a:extLst>
          </p:cNvPr>
          <p:cNvSpPr/>
          <p:nvPr/>
        </p:nvSpPr>
        <p:spPr>
          <a:xfrm>
            <a:off x="11034025" y="3796794"/>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48" name="Oval 47">
            <a:extLst>
              <a:ext uri="{FF2B5EF4-FFF2-40B4-BE49-F238E27FC236}">
                <a16:creationId xmlns:a16="http://schemas.microsoft.com/office/drawing/2014/main" id="{23C92A33-499C-C935-1E28-95F2D19F9C86}"/>
              </a:ext>
            </a:extLst>
          </p:cNvPr>
          <p:cNvSpPr/>
          <p:nvPr/>
        </p:nvSpPr>
        <p:spPr>
          <a:xfrm>
            <a:off x="10756079" y="4740482"/>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49" name="Oval 48">
            <a:extLst>
              <a:ext uri="{FF2B5EF4-FFF2-40B4-BE49-F238E27FC236}">
                <a16:creationId xmlns:a16="http://schemas.microsoft.com/office/drawing/2014/main" id="{038074A9-7A40-0E87-94AA-BF9AB336F6EF}"/>
              </a:ext>
            </a:extLst>
          </p:cNvPr>
          <p:cNvSpPr/>
          <p:nvPr/>
        </p:nvSpPr>
        <p:spPr>
          <a:xfrm>
            <a:off x="7780796" y="4740482"/>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0" name="Oval 49">
            <a:extLst>
              <a:ext uri="{FF2B5EF4-FFF2-40B4-BE49-F238E27FC236}">
                <a16:creationId xmlns:a16="http://schemas.microsoft.com/office/drawing/2014/main" id="{6B7F9E5F-D30E-FF14-FCCD-16ABB2AF12D0}"/>
              </a:ext>
            </a:extLst>
          </p:cNvPr>
          <p:cNvSpPr/>
          <p:nvPr/>
        </p:nvSpPr>
        <p:spPr>
          <a:xfrm>
            <a:off x="10095958" y="5359543"/>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1" name="Oval 50">
            <a:extLst>
              <a:ext uri="{FF2B5EF4-FFF2-40B4-BE49-F238E27FC236}">
                <a16:creationId xmlns:a16="http://schemas.microsoft.com/office/drawing/2014/main" id="{10E445CF-413B-809E-78E5-1475310622E2}"/>
              </a:ext>
            </a:extLst>
          </p:cNvPr>
          <p:cNvSpPr/>
          <p:nvPr/>
        </p:nvSpPr>
        <p:spPr>
          <a:xfrm>
            <a:off x="8440918" y="5359543"/>
            <a:ext cx="139638" cy="139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2" name="Oval 51">
            <a:extLst>
              <a:ext uri="{FF2B5EF4-FFF2-40B4-BE49-F238E27FC236}">
                <a16:creationId xmlns:a16="http://schemas.microsoft.com/office/drawing/2014/main" id="{91DF3A78-A8FF-A1F4-1FED-75EF8CC8D9C8}"/>
              </a:ext>
            </a:extLst>
          </p:cNvPr>
          <p:cNvSpPr/>
          <p:nvPr/>
        </p:nvSpPr>
        <p:spPr>
          <a:xfrm>
            <a:off x="8406793" y="2198116"/>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3" name="Oval 52">
            <a:extLst>
              <a:ext uri="{FF2B5EF4-FFF2-40B4-BE49-F238E27FC236}">
                <a16:creationId xmlns:a16="http://schemas.microsoft.com/office/drawing/2014/main" id="{53F9AD2E-533F-55E0-9FAA-FB39E7A0A749}"/>
              </a:ext>
            </a:extLst>
          </p:cNvPr>
          <p:cNvSpPr/>
          <p:nvPr/>
        </p:nvSpPr>
        <p:spPr>
          <a:xfrm>
            <a:off x="10056230" y="2198116"/>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4" name="Oval 53">
            <a:extLst>
              <a:ext uri="{FF2B5EF4-FFF2-40B4-BE49-F238E27FC236}">
                <a16:creationId xmlns:a16="http://schemas.microsoft.com/office/drawing/2014/main" id="{4144683E-3CCD-52BC-E4AB-D40BDA21A20C}"/>
              </a:ext>
            </a:extLst>
          </p:cNvPr>
          <p:cNvSpPr/>
          <p:nvPr/>
        </p:nvSpPr>
        <p:spPr>
          <a:xfrm>
            <a:off x="10717411" y="2810061"/>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5" name="Oval 54">
            <a:extLst>
              <a:ext uri="{FF2B5EF4-FFF2-40B4-BE49-F238E27FC236}">
                <a16:creationId xmlns:a16="http://schemas.microsoft.com/office/drawing/2014/main" id="{560956E6-296E-5E75-2EF8-7B89012EEAC3}"/>
              </a:ext>
            </a:extLst>
          </p:cNvPr>
          <p:cNvSpPr/>
          <p:nvPr/>
        </p:nvSpPr>
        <p:spPr>
          <a:xfrm>
            <a:off x="7742094" y="2810061"/>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6" name="Oval 55">
            <a:extLst>
              <a:ext uri="{FF2B5EF4-FFF2-40B4-BE49-F238E27FC236}">
                <a16:creationId xmlns:a16="http://schemas.microsoft.com/office/drawing/2014/main" id="{03E7839D-618A-EBC2-193F-D13479E68621}"/>
              </a:ext>
            </a:extLst>
          </p:cNvPr>
          <p:cNvSpPr/>
          <p:nvPr/>
        </p:nvSpPr>
        <p:spPr>
          <a:xfrm>
            <a:off x="7474808" y="3759631"/>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7" name="Oval 56">
            <a:extLst>
              <a:ext uri="{FF2B5EF4-FFF2-40B4-BE49-F238E27FC236}">
                <a16:creationId xmlns:a16="http://schemas.microsoft.com/office/drawing/2014/main" id="{48EDCD85-826B-E917-B2A3-A8C01D6A38BD}"/>
              </a:ext>
            </a:extLst>
          </p:cNvPr>
          <p:cNvSpPr/>
          <p:nvPr/>
        </p:nvSpPr>
        <p:spPr>
          <a:xfrm>
            <a:off x="10995248" y="3759631"/>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8" name="Oval 57">
            <a:extLst>
              <a:ext uri="{FF2B5EF4-FFF2-40B4-BE49-F238E27FC236}">
                <a16:creationId xmlns:a16="http://schemas.microsoft.com/office/drawing/2014/main" id="{F6647BBA-10CE-8D39-B553-CEEED7BAF6B6}"/>
              </a:ext>
            </a:extLst>
          </p:cNvPr>
          <p:cNvSpPr/>
          <p:nvPr/>
        </p:nvSpPr>
        <p:spPr>
          <a:xfrm>
            <a:off x="10717411" y="4698649"/>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59" name="Oval 58">
            <a:extLst>
              <a:ext uri="{FF2B5EF4-FFF2-40B4-BE49-F238E27FC236}">
                <a16:creationId xmlns:a16="http://schemas.microsoft.com/office/drawing/2014/main" id="{E959DB05-9A71-E460-4B58-BD8B61D67BF3}"/>
              </a:ext>
            </a:extLst>
          </p:cNvPr>
          <p:cNvSpPr/>
          <p:nvPr/>
        </p:nvSpPr>
        <p:spPr>
          <a:xfrm>
            <a:off x="10059747" y="5321145"/>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60" name="Oval 59">
            <a:extLst>
              <a:ext uri="{FF2B5EF4-FFF2-40B4-BE49-F238E27FC236}">
                <a16:creationId xmlns:a16="http://schemas.microsoft.com/office/drawing/2014/main" id="{DB6EE3B2-D6E3-682D-C826-A9BBFDF2A365}"/>
              </a:ext>
            </a:extLst>
          </p:cNvPr>
          <p:cNvSpPr/>
          <p:nvPr/>
        </p:nvSpPr>
        <p:spPr>
          <a:xfrm>
            <a:off x="8399759" y="5321145"/>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61" name="Oval 60">
            <a:extLst>
              <a:ext uri="{FF2B5EF4-FFF2-40B4-BE49-F238E27FC236}">
                <a16:creationId xmlns:a16="http://schemas.microsoft.com/office/drawing/2014/main" id="{36A7586A-D40C-E5C0-5575-FE34AC40C1DA}"/>
              </a:ext>
            </a:extLst>
          </p:cNvPr>
          <p:cNvSpPr/>
          <p:nvPr/>
        </p:nvSpPr>
        <p:spPr>
          <a:xfrm>
            <a:off x="7749128" y="4705684"/>
            <a:ext cx="211670" cy="211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231E33"/>
              </a:solidFill>
              <a:effectLst/>
              <a:uLnTx/>
              <a:uFillTx/>
              <a:latin typeface="Elevance Sans" pitchFamily="2" charset="77"/>
              <a:ea typeface="+mn-ea"/>
              <a:cs typeface="+mn-cs"/>
            </a:endParaRPr>
          </a:p>
        </p:txBody>
      </p:sp>
      <p:sp>
        <p:nvSpPr>
          <p:cNvPr id="62" name="Oval 61">
            <a:extLst>
              <a:ext uri="{FF2B5EF4-FFF2-40B4-BE49-F238E27FC236}">
                <a16:creationId xmlns:a16="http://schemas.microsoft.com/office/drawing/2014/main" id="{D4167ACE-AC43-3C60-B9C8-4D513A5D1965}"/>
              </a:ext>
            </a:extLst>
          </p:cNvPr>
          <p:cNvSpPr/>
          <p:nvPr/>
        </p:nvSpPr>
        <p:spPr>
          <a:xfrm>
            <a:off x="7902594" y="2430948"/>
            <a:ext cx="2871331" cy="2871331"/>
          </a:xfrm>
          <a:prstGeom prst="ellipse">
            <a:avLst/>
          </a:prstGeom>
          <a:noFill/>
          <a:ln w="76200">
            <a:solidFill>
              <a:srgbClr val="6A78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E33"/>
              </a:solidFill>
              <a:effectLst/>
              <a:uLnTx/>
              <a:uFillTx/>
              <a:latin typeface="Elevance Sans"/>
              <a:ea typeface="+mn-ea"/>
              <a:cs typeface="+mn-cs"/>
            </a:endParaRPr>
          </a:p>
        </p:txBody>
      </p:sp>
      <p:pic>
        <p:nvPicPr>
          <p:cNvPr id="63" name="Picture 62" descr="A person wearing a headset and smiling&#10;&#10;Description automatically generated">
            <a:extLst>
              <a:ext uri="{FF2B5EF4-FFF2-40B4-BE49-F238E27FC236}">
                <a16:creationId xmlns:a16="http://schemas.microsoft.com/office/drawing/2014/main" id="{64FE3509-BE8A-B5B4-AB67-7FACE88562D0}"/>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r="-1408"/>
          <a:stretch/>
        </p:blipFill>
        <p:spPr>
          <a:xfrm>
            <a:off x="8224708" y="2284187"/>
            <a:ext cx="2289623" cy="2289626"/>
          </a:xfrm>
          <a:prstGeom prst="ellipse">
            <a:avLst/>
          </a:prstGeom>
          <a:ln w="12700">
            <a:solidFill>
              <a:srgbClr val="6A7885"/>
            </a:solidFill>
          </a:ln>
        </p:spPr>
      </p:pic>
      <p:grpSp>
        <p:nvGrpSpPr>
          <p:cNvPr id="64" name="Group 63">
            <a:extLst>
              <a:ext uri="{FF2B5EF4-FFF2-40B4-BE49-F238E27FC236}">
                <a16:creationId xmlns:a16="http://schemas.microsoft.com/office/drawing/2014/main" id="{A781D4E1-AF9E-BB86-287A-560C5F543DC8}"/>
              </a:ext>
            </a:extLst>
          </p:cNvPr>
          <p:cNvGrpSpPr/>
          <p:nvPr/>
        </p:nvGrpSpPr>
        <p:grpSpPr>
          <a:xfrm>
            <a:off x="7796493" y="3553255"/>
            <a:ext cx="1204363" cy="1204365"/>
            <a:chOff x="-1506592" y="2224965"/>
            <a:chExt cx="1204363" cy="1204365"/>
          </a:xfrm>
        </p:grpSpPr>
        <p:pic>
          <p:nvPicPr>
            <p:cNvPr id="65" name="Picture 64">
              <a:extLst>
                <a:ext uri="{FF2B5EF4-FFF2-40B4-BE49-F238E27FC236}">
                  <a16:creationId xmlns:a16="http://schemas.microsoft.com/office/drawing/2014/main" id="{1E973BEE-724D-B961-19D0-4E88A45B7D76}"/>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1505931" y="2225295"/>
              <a:ext cx="1203702" cy="1203705"/>
            </a:xfrm>
            <a:prstGeom prst="ellipse">
              <a:avLst/>
            </a:prstGeom>
            <a:ln w="19050">
              <a:solidFill>
                <a:srgbClr val="6A7885"/>
              </a:solidFill>
            </a:ln>
          </p:spPr>
        </p:pic>
        <p:grpSp>
          <p:nvGrpSpPr>
            <p:cNvPr id="66" name="Group 65">
              <a:extLst>
                <a:ext uri="{FF2B5EF4-FFF2-40B4-BE49-F238E27FC236}">
                  <a16:creationId xmlns:a16="http://schemas.microsoft.com/office/drawing/2014/main" id="{18857413-90A9-F296-BD16-2AFE9E3A009C}"/>
                </a:ext>
              </a:extLst>
            </p:cNvPr>
            <p:cNvGrpSpPr/>
            <p:nvPr/>
          </p:nvGrpSpPr>
          <p:grpSpPr>
            <a:xfrm>
              <a:off x="-1506592" y="2224965"/>
              <a:ext cx="1204363" cy="1204365"/>
              <a:chOff x="2310727" y="4028561"/>
              <a:chExt cx="1204363" cy="1204365"/>
            </a:xfrm>
          </p:grpSpPr>
          <p:sp>
            <p:nvSpPr>
              <p:cNvPr id="67" name="Oval 66">
                <a:extLst>
                  <a:ext uri="{FF2B5EF4-FFF2-40B4-BE49-F238E27FC236}">
                    <a16:creationId xmlns:a16="http://schemas.microsoft.com/office/drawing/2014/main" id="{2548A5B6-D5EC-31A4-9866-ECF26A0FDF3E}"/>
                  </a:ext>
                </a:extLst>
              </p:cNvPr>
              <p:cNvSpPr/>
              <p:nvPr/>
            </p:nvSpPr>
            <p:spPr>
              <a:xfrm>
                <a:off x="2310727" y="4028561"/>
                <a:ext cx="1204363" cy="1204365"/>
              </a:xfrm>
              <a:prstGeom prst="ellipse">
                <a:avLst/>
              </a:prstGeom>
              <a:gradFill>
                <a:gsLst>
                  <a:gs pos="4100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E33"/>
                  </a:solidFill>
                  <a:effectLst/>
                  <a:uLnTx/>
                  <a:uFillTx/>
                  <a:latin typeface="Elevance Sans"/>
                  <a:ea typeface="+mn-ea"/>
                  <a:cs typeface="+mn-cs"/>
                </a:endParaRPr>
              </a:p>
            </p:txBody>
          </p:sp>
          <p:sp>
            <p:nvSpPr>
              <p:cNvPr id="68" name="Text Placeholder 17">
                <a:extLst>
                  <a:ext uri="{FF2B5EF4-FFF2-40B4-BE49-F238E27FC236}">
                    <a16:creationId xmlns:a16="http://schemas.microsoft.com/office/drawing/2014/main" id="{4D10AB81-4B64-E6D6-B889-D54B060CCA8D}"/>
                  </a:ext>
                </a:extLst>
              </p:cNvPr>
              <p:cNvSpPr txBox="1">
                <a:spLocks/>
              </p:cNvSpPr>
              <p:nvPr/>
            </p:nvSpPr>
            <p:spPr>
              <a:xfrm>
                <a:off x="2517464" y="4946473"/>
                <a:ext cx="744588" cy="245557"/>
              </a:xfrm>
              <a:prstGeom prst="rect">
                <a:avLst/>
              </a:prstGeom>
            </p:spPr>
            <p:txBody>
              <a:bodyPr vert="horz" lIns="0" tIns="0" rIns="0" bIns="0" rtlCol="0" anchor="ctr">
                <a:noAutofit/>
              </a:bodyPr>
              <a:lstStyle>
                <a:lvl1pPr marL="0" indent="0" algn="l" defTabSz="914400" rtl="0" eaLnBrk="1" latinLnBrk="0" hangingPunct="1">
                  <a:lnSpc>
                    <a:spcPct val="120000"/>
                  </a:lnSpc>
                  <a:spcBef>
                    <a:spcPts val="2000"/>
                  </a:spcBef>
                  <a:buFont typeface="+mn-lt" pitchFamily="2" charset="0"/>
                  <a:buNone/>
                  <a:tabLst/>
                  <a:defRPr sz="1200" b="0" i="0" kern="1200">
                    <a:solidFill>
                      <a:schemeClr val="tx2"/>
                    </a:solidFill>
                    <a:latin typeface="Elevance Sans" pitchFamily="2" charset="77"/>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 typeface="+mn-lt" pitchFamily="2" charset="0"/>
                  <a:buNone/>
                  <a:tabLst/>
                  <a:defRPr/>
                </a:pPr>
                <a:r>
                  <a:rPr kumimoji="0" lang="en-US" sz="1050" b="0" i="0" u="none" strike="noStrike" kern="1200" cap="none" spc="0" normalizeH="0" baseline="0" noProof="0">
                    <a:ln>
                      <a:noFill/>
                    </a:ln>
                    <a:solidFill>
                      <a:srgbClr val="231E33"/>
                    </a:solidFill>
                    <a:effectLst/>
                    <a:uLnTx/>
                    <a:uFillTx/>
                    <a:latin typeface="Elevance Sans Semibold" pitchFamily="2" charset="77"/>
                    <a:ea typeface="+mn-ea"/>
                    <a:cs typeface="+mn-cs"/>
                  </a:rPr>
                  <a:t>Member</a:t>
                </a:r>
              </a:p>
            </p:txBody>
          </p:sp>
        </p:grpSp>
      </p:grpSp>
      <p:grpSp>
        <p:nvGrpSpPr>
          <p:cNvPr id="69" name="Group 68">
            <a:extLst>
              <a:ext uri="{FF2B5EF4-FFF2-40B4-BE49-F238E27FC236}">
                <a16:creationId xmlns:a16="http://schemas.microsoft.com/office/drawing/2014/main" id="{3CB540A9-7C79-7168-D5D9-2B9FEE8A2273}"/>
              </a:ext>
            </a:extLst>
          </p:cNvPr>
          <p:cNvGrpSpPr/>
          <p:nvPr/>
        </p:nvGrpSpPr>
        <p:grpSpPr>
          <a:xfrm>
            <a:off x="9223948" y="3980521"/>
            <a:ext cx="1279047" cy="1284394"/>
            <a:chOff x="-1432759" y="4309573"/>
            <a:chExt cx="1207940" cy="1212990"/>
          </a:xfrm>
        </p:grpSpPr>
        <p:pic>
          <p:nvPicPr>
            <p:cNvPr id="70" name="Picture 69">
              <a:extLst>
                <a:ext uri="{FF2B5EF4-FFF2-40B4-BE49-F238E27FC236}">
                  <a16:creationId xmlns:a16="http://schemas.microsoft.com/office/drawing/2014/main" id="{5438F9C1-40EE-236C-2E25-8E13C886F366}"/>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1428522" y="4315313"/>
              <a:ext cx="1203703" cy="1203705"/>
            </a:xfrm>
            <a:prstGeom prst="ellipse">
              <a:avLst/>
            </a:prstGeom>
            <a:ln w="19050">
              <a:solidFill>
                <a:srgbClr val="6A7885"/>
              </a:solidFill>
            </a:ln>
          </p:spPr>
        </p:pic>
        <p:grpSp>
          <p:nvGrpSpPr>
            <p:cNvPr id="71" name="Group 70">
              <a:extLst>
                <a:ext uri="{FF2B5EF4-FFF2-40B4-BE49-F238E27FC236}">
                  <a16:creationId xmlns:a16="http://schemas.microsoft.com/office/drawing/2014/main" id="{9BA6D705-3C62-BE1C-D40B-FEDB17D5A6A4}"/>
                </a:ext>
              </a:extLst>
            </p:cNvPr>
            <p:cNvGrpSpPr/>
            <p:nvPr/>
          </p:nvGrpSpPr>
          <p:grpSpPr>
            <a:xfrm>
              <a:off x="-1432759" y="4309573"/>
              <a:ext cx="1204363" cy="1212990"/>
              <a:chOff x="3488565" y="3993844"/>
              <a:chExt cx="1204363" cy="1212990"/>
            </a:xfrm>
          </p:grpSpPr>
          <p:sp>
            <p:nvSpPr>
              <p:cNvPr id="72" name="Oval 71">
                <a:extLst>
                  <a:ext uri="{FF2B5EF4-FFF2-40B4-BE49-F238E27FC236}">
                    <a16:creationId xmlns:a16="http://schemas.microsoft.com/office/drawing/2014/main" id="{DFD55A5C-DD6F-80EA-E228-6A4C2DB4AD2F}"/>
                  </a:ext>
                </a:extLst>
              </p:cNvPr>
              <p:cNvSpPr/>
              <p:nvPr/>
            </p:nvSpPr>
            <p:spPr>
              <a:xfrm>
                <a:off x="3488565" y="3993844"/>
                <a:ext cx="1204363" cy="1204365"/>
              </a:xfrm>
              <a:prstGeom prst="ellipse">
                <a:avLst/>
              </a:prstGeom>
              <a:gradFill>
                <a:gsLst>
                  <a:gs pos="4100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E33"/>
                  </a:solidFill>
                  <a:effectLst/>
                  <a:uLnTx/>
                  <a:uFillTx/>
                  <a:latin typeface="Elevance Sans"/>
                  <a:ea typeface="+mn-ea"/>
                  <a:cs typeface="+mn-cs"/>
                </a:endParaRPr>
              </a:p>
            </p:txBody>
          </p:sp>
          <p:sp>
            <p:nvSpPr>
              <p:cNvPr id="73" name="Text Placeholder 17">
                <a:extLst>
                  <a:ext uri="{FF2B5EF4-FFF2-40B4-BE49-F238E27FC236}">
                    <a16:creationId xmlns:a16="http://schemas.microsoft.com/office/drawing/2014/main" id="{18888085-59E0-036E-6A67-6D715EBE9B6D}"/>
                  </a:ext>
                </a:extLst>
              </p:cNvPr>
              <p:cNvSpPr txBox="1">
                <a:spLocks/>
              </p:cNvSpPr>
              <p:nvPr/>
            </p:nvSpPr>
            <p:spPr>
              <a:xfrm>
                <a:off x="3640719" y="4878323"/>
                <a:ext cx="928233" cy="328511"/>
              </a:xfrm>
              <a:prstGeom prst="rect">
                <a:avLst/>
              </a:prstGeom>
            </p:spPr>
            <p:txBody>
              <a:bodyPr vert="horz" lIns="0" tIns="0" rIns="0" bIns="0" rtlCol="0" anchor="ctr">
                <a:noAutofit/>
              </a:bodyPr>
              <a:lstStyle>
                <a:lvl1pPr marL="0" indent="0" algn="l" defTabSz="914400" rtl="0" eaLnBrk="1" latinLnBrk="0" hangingPunct="1">
                  <a:lnSpc>
                    <a:spcPct val="120000"/>
                  </a:lnSpc>
                  <a:spcBef>
                    <a:spcPts val="2000"/>
                  </a:spcBef>
                  <a:buFont typeface="+mn-lt" pitchFamily="2" charset="0"/>
                  <a:buNone/>
                  <a:tabLst/>
                  <a:defRPr sz="1200" b="0" i="0" kern="1200">
                    <a:solidFill>
                      <a:schemeClr val="tx2"/>
                    </a:solidFill>
                    <a:latin typeface="Elevance Sans" pitchFamily="2" charset="77"/>
                    <a:ea typeface="+mn-ea"/>
                    <a:cs typeface="+mn-cs"/>
                  </a:defRPr>
                </a:lvl1pPr>
                <a:lvl2pPr marL="17463" indent="0" algn="l" defTabSz="914400" rtl="0" eaLnBrk="1" latinLnBrk="0" hangingPunct="1">
                  <a:lnSpc>
                    <a:spcPct val="100000"/>
                  </a:lnSpc>
                  <a:spcBef>
                    <a:spcPts val="2000"/>
                  </a:spcBef>
                  <a:buFont typeface="+mn-lt" pitchFamily="2" charset="0"/>
                  <a:buNone/>
                  <a:tabLst/>
                  <a:defRPr sz="2000" b="0" i="0" kern="1200">
                    <a:solidFill>
                      <a:schemeClr val="tx2"/>
                    </a:solidFill>
                    <a:latin typeface="Elevance Sans" pitchFamily="2" charset="77"/>
                    <a:ea typeface="+mn-ea"/>
                    <a:cs typeface="+mn-cs"/>
                  </a:defRPr>
                </a:lvl2pPr>
                <a:lvl3pPr marL="2286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3pPr>
                <a:lvl4pPr marL="4572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4pPr>
                <a:lvl5pPr marL="685800" indent="-228600" algn="l" defTabSz="914400" rtl="0" eaLnBrk="1" latinLnBrk="0" hangingPunct="1">
                  <a:lnSpc>
                    <a:spcPct val="100000"/>
                  </a:lnSpc>
                  <a:spcBef>
                    <a:spcPts val="2000"/>
                  </a:spcBef>
                  <a:buFont typeface="+mn-lt" pitchFamily="2" charset="0"/>
                  <a:buChar char="•"/>
                  <a:tabLst/>
                  <a:defRPr sz="2000" b="0" i="0" kern="1200">
                    <a:solidFill>
                      <a:schemeClr val="tx2"/>
                    </a:solidFill>
                    <a:latin typeface="Elevance Sans" pitchFamily="2" charset="77"/>
                    <a:ea typeface="+mn-ea"/>
                    <a:cs typeface="+mn-cs"/>
                  </a:defRPr>
                </a:lvl5pPr>
                <a:lvl6pPr marL="914400" indent="-228600" algn="l" defTabSz="914400" rtl="0" eaLnBrk="1" latinLnBrk="0" hangingPunct="1">
                  <a:lnSpc>
                    <a:spcPct val="100000"/>
                  </a:lnSpc>
                  <a:spcBef>
                    <a:spcPts val="2000"/>
                  </a:spcBef>
                  <a:buFont typeface="+mn-lt"/>
                  <a:buChar char="–"/>
                  <a:tabLst/>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itchFamily="2" charset="0"/>
                  <a:buChar char="•"/>
                  <a:defRPr sz="1800" kern="1200">
                    <a:solidFill>
                      <a:schemeClr val="tx1"/>
                    </a:solidFill>
                    <a:latin typeface="+mn-lt"/>
                    <a:ea typeface="+mn-ea"/>
                    <a:cs typeface="+mn-cs"/>
                  </a:defRPr>
                </a:lvl9pPr>
              </a:lstStyle>
              <a:p>
                <a:pPr marL="0" marR="0" lvl="0" indent="0" algn="ctr" defTabSz="457189" rtl="0" eaLnBrk="1" fontAlgn="auto" latinLnBrk="0" hangingPunct="1">
                  <a:lnSpc>
                    <a:spcPts val="980"/>
                  </a:lnSpc>
                  <a:spcBef>
                    <a:spcPts val="0"/>
                  </a:spcBef>
                  <a:spcAft>
                    <a:spcPts val="0"/>
                  </a:spcAft>
                  <a:buClrTx/>
                  <a:buSzTx/>
                  <a:buFont typeface="+mn-lt" pitchFamily="2" charset="0"/>
                  <a:buNone/>
                  <a:tabLst/>
                  <a:defRPr/>
                </a:pPr>
                <a:r>
                  <a:rPr kumimoji="0" lang="en-US" sz="1050" b="0" i="0" u="none" strike="noStrike" kern="1200" cap="none" spc="0" normalizeH="0" baseline="0" noProof="0">
                    <a:ln>
                      <a:noFill/>
                    </a:ln>
                    <a:solidFill>
                      <a:srgbClr val="231E33"/>
                    </a:solidFill>
                    <a:effectLst/>
                    <a:uLnTx/>
                    <a:uFillTx/>
                    <a:latin typeface="Elevance Sans Semibold" pitchFamily="2" charset="77"/>
                    <a:ea typeface="+mn-ea"/>
                    <a:cs typeface="+mn-cs"/>
                  </a:rPr>
                  <a:t>Clinical </a:t>
                </a:r>
                <a:br>
                  <a:rPr kumimoji="0" lang="en-US" sz="1050" b="0" i="0" u="none" strike="noStrike" kern="1200" cap="none" spc="0" normalizeH="0" baseline="0" noProof="0">
                    <a:ln>
                      <a:noFill/>
                    </a:ln>
                    <a:solidFill>
                      <a:srgbClr val="231E33"/>
                    </a:solidFill>
                    <a:effectLst/>
                    <a:uLnTx/>
                    <a:uFillTx/>
                    <a:latin typeface="Elevance Sans Semibold" pitchFamily="2" charset="77"/>
                    <a:ea typeface="+mn-ea"/>
                    <a:cs typeface="+mn-cs"/>
                  </a:rPr>
                </a:br>
                <a:r>
                  <a:rPr kumimoji="0" lang="en-US" sz="1050" b="0" i="0" u="none" strike="noStrike" kern="1200" cap="none" spc="0" normalizeH="0" baseline="0" noProof="0">
                    <a:ln>
                      <a:noFill/>
                    </a:ln>
                    <a:solidFill>
                      <a:srgbClr val="231E33"/>
                    </a:solidFill>
                    <a:effectLst/>
                    <a:uLnTx/>
                    <a:uFillTx/>
                    <a:latin typeface="Elevance Sans Semibold" pitchFamily="2" charset="77"/>
                    <a:ea typeface="+mn-ea"/>
                    <a:cs typeface="+mn-cs"/>
                  </a:rPr>
                  <a:t>Advocate</a:t>
                </a:r>
              </a:p>
            </p:txBody>
          </p:sp>
        </p:grpSp>
      </p:grpSp>
      <p:sp>
        <p:nvSpPr>
          <p:cNvPr id="74" name="TextBox 73">
            <a:extLst>
              <a:ext uri="{FF2B5EF4-FFF2-40B4-BE49-F238E27FC236}">
                <a16:creationId xmlns:a16="http://schemas.microsoft.com/office/drawing/2014/main" id="{7E6C71BA-16D2-9A6A-075E-5DBF9302A0C8}"/>
              </a:ext>
            </a:extLst>
          </p:cNvPr>
          <p:cNvSpPr txBox="1"/>
          <p:nvPr/>
        </p:nvSpPr>
        <p:spPr>
          <a:xfrm>
            <a:off x="11186153" y="3836660"/>
            <a:ext cx="893203" cy="424732"/>
          </a:xfrm>
          <a:prstGeom prst="rect">
            <a:avLst/>
          </a:prstGeom>
          <a:noFill/>
        </p:spPr>
        <p:txBody>
          <a:bodyPr wrap="square" lIns="0" rIns="0" rtlCol="0" anchor="ctr">
            <a:spAutoFit/>
          </a:bodyPr>
          <a:lstStyle/>
          <a:p>
            <a:pPr marL="0" marR="0" lvl="0" indent="0" algn="ctr" defTabSz="685766" rtl="0" eaLnBrk="1" fontAlgn="auto" latinLnBrk="0" hangingPunct="1">
              <a:lnSpc>
                <a:spcPct val="90000"/>
              </a:lnSpc>
              <a:spcBef>
                <a:spcPts val="450"/>
              </a:spcBef>
              <a:spcAft>
                <a:spcPts val="0"/>
              </a:spcAft>
              <a:buClrTx/>
              <a:buSzTx/>
              <a:buFontTx/>
              <a:buNone/>
              <a:tabLst/>
              <a:defRPr/>
            </a:pPr>
            <a:r>
              <a:rPr kumimoji="0" lang="en-US" sz="1200" b="0" i="0" u="none" strike="noStrike" kern="1200" cap="none" spc="0" normalizeH="0" baseline="0" noProof="0" dirty="0">
                <a:ln>
                  <a:noFill/>
                </a:ln>
                <a:solidFill>
                  <a:srgbClr val="231E33"/>
                </a:solidFill>
                <a:effectLst/>
                <a:uLnTx/>
                <a:uFillTx/>
                <a:latin typeface="Elevance Sans" pitchFamily="2" charset="77"/>
                <a:ea typeface="Open Sans"/>
                <a:cs typeface="Open Sans"/>
              </a:rPr>
              <a:t>Social </a:t>
            </a:r>
            <a:br>
              <a:rPr kumimoji="0" lang="en-US" sz="1200" b="0" i="0" u="none" strike="noStrike" kern="1200" cap="none" spc="0" normalizeH="0" baseline="0" noProof="0" dirty="0">
                <a:ln>
                  <a:noFill/>
                </a:ln>
                <a:solidFill>
                  <a:srgbClr val="231E33"/>
                </a:solidFill>
                <a:effectLst/>
                <a:uLnTx/>
                <a:uFillTx/>
                <a:latin typeface="Elevance Sans" pitchFamily="2" charset="77"/>
                <a:ea typeface="Open Sans"/>
                <a:cs typeface="Open Sans"/>
              </a:rPr>
            </a:br>
            <a:r>
              <a:rPr kumimoji="0" lang="en-US" sz="1200" b="0" i="0" u="none" strike="noStrike" kern="1200" cap="none" spc="0" normalizeH="0" baseline="0" noProof="0" dirty="0">
                <a:ln>
                  <a:noFill/>
                </a:ln>
                <a:solidFill>
                  <a:srgbClr val="231E33"/>
                </a:solidFill>
                <a:effectLst/>
                <a:uLnTx/>
                <a:uFillTx/>
                <a:latin typeface="Elevance Sans" pitchFamily="2" charset="77"/>
                <a:ea typeface="Open Sans"/>
                <a:cs typeface="Open Sans"/>
              </a:rPr>
              <a:t>needs</a:t>
            </a:r>
            <a:endParaRPr kumimoji="0" lang="en-US" sz="1050" b="0" i="0" u="none" strike="noStrike" kern="1200" cap="none" spc="0" normalizeH="0" baseline="0" noProof="0" dirty="0">
              <a:ln>
                <a:noFill/>
              </a:ln>
              <a:solidFill>
                <a:srgbClr val="231E33"/>
              </a:solidFill>
              <a:effectLst/>
              <a:uLnTx/>
              <a:uFillTx/>
              <a:latin typeface="Elevance Sans" pitchFamily="2" charset="77"/>
              <a:ea typeface="Open Sans"/>
              <a:cs typeface="Open Sans"/>
            </a:endParaRPr>
          </a:p>
        </p:txBody>
      </p:sp>
    </p:spTree>
    <p:extLst>
      <p:ext uri="{BB962C8B-B14F-4D97-AF65-F5344CB8AC3E}">
        <p14:creationId xmlns:p14="http://schemas.microsoft.com/office/powerpoint/2010/main" val="1882735648"/>
      </p:ext>
    </p:extLst>
  </p:cSld>
  <p:clrMapOvr>
    <a:masterClrMapping/>
  </p:clrMapOvr>
</p:sld>
</file>

<file path=ppt/theme/theme1.xml><?xml version="1.0" encoding="utf-8"?>
<a:theme xmlns:a="http://schemas.openxmlformats.org/drawingml/2006/main" name="ABS_DesignerOnly">
  <a:themeElements>
    <a:clrScheme name="Anthem BCBS">
      <a:dk1>
        <a:srgbClr val="1A3673"/>
      </a:dk1>
      <a:lt1>
        <a:srgbClr val="FFFFFF"/>
      </a:lt1>
      <a:dk2>
        <a:srgbClr val="231E33"/>
      </a:dk2>
      <a:lt2>
        <a:srgbClr val="E1EDFF"/>
      </a:lt2>
      <a:accent1>
        <a:srgbClr val="1355E9"/>
      </a:accent1>
      <a:accent2>
        <a:srgbClr val="F26959"/>
      </a:accent2>
      <a:accent3>
        <a:srgbClr val="1A3673"/>
      </a:accent3>
      <a:accent4>
        <a:srgbClr val="44B8F3"/>
      </a:accent4>
      <a:accent5>
        <a:srgbClr val="E1EDFF"/>
      </a:accent5>
      <a:accent6>
        <a:srgbClr val="FAC12C"/>
      </a:accent6>
      <a:hlink>
        <a:srgbClr val="44B8F3"/>
      </a:hlink>
      <a:folHlink>
        <a:srgbClr val="1355E9"/>
      </a:folHlink>
    </a:clrScheme>
    <a:fontScheme name="Elevance">
      <a:majorFont>
        <a:latin typeface="Elevance Sans Medium"/>
        <a:ea typeface=""/>
        <a:cs typeface=""/>
      </a:majorFont>
      <a:minorFont>
        <a:latin typeface="Elevan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smtClean="0">
            <a:solidFill>
              <a:schemeClr val="tx2"/>
            </a:solidFill>
          </a:defRPr>
        </a:defPPr>
      </a:lstStyle>
    </a:txDef>
  </a:objectDefaults>
  <a:extraClrSchemeLst/>
  <a:custClrLst>
    <a:custClr name="Navy">
      <a:srgbClr val="1A3673"/>
    </a:custClr>
    <a:custClr name="Blue">
      <a:srgbClr val="1355E9"/>
    </a:custClr>
    <a:custClr name="Cyan">
      <a:srgbClr val="44B8F3"/>
    </a:custClr>
    <a:custClr name="Pale Cyan">
      <a:srgbClr val="E1EDFF"/>
    </a:custClr>
    <a:custClr name="Coral">
      <a:srgbClr val="F2695A"/>
    </a:custClr>
    <a:custClr name="Green">
      <a:srgbClr val="9EE110"/>
    </a:custClr>
    <a:custClr name="Yellow">
      <a:srgbClr val="FAC12C"/>
    </a:custClr>
  </a:custClrLst>
  <a:extLst>
    <a:ext uri="{05A4C25C-085E-4340-85A3-A5531E510DB2}">
      <thm15:themeFamily xmlns:thm15="http://schemas.microsoft.com/office/thememl/2012/main" name="Anthem_DesignerOnlyTemplate 2" id="{D93A7FB0-5C2C-6749-922E-56B9F97DFD3E}" vid="{F1D0B13F-BE21-1C4F-BF72-15D97366E5EC}"/>
    </a:ext>
  </a:extLst>
</a:theme>
</file>

<file path=ppt/theme/theme2.xml><?xml version="1.0" encoding="utf-8"?>
<a:theme xmlns:a="http://schemas.openxmlformats.org/drawingml/2006/main" name="ABC_DesignerOnly">
  <a:themeElements>
    <a:clrScheme name="Anthem BCBS">
      <a:dk1>
        <a:srgbClr val="1A3673"/>
      </a:dk1>
      <a:lt1>
        <a:srgbClr val="FFFFFF"/>
      </a:lt1>
      <a:dk2>
        <a:srgbClr val="231E33"/>
      </a:dk2>
      <a:lt2>
        <a:srgbClr val="E1EDFF"/>
      </a:lt2>
      <a:accent1>
        <a:srgbClr val="1355E9"/>
      </a:accent1>
      <a:accent2>
        <a:srgbClr val="F26959"/>
      </a:accent2>
      <a:accent3>
        <a:srgbClr val="1A3673"/>
      </a:accent3>
      <a:accent4>
        <a:srgbClr val="44B8F3"/>
      </a:accent4>
      <a:accent5>
        <a:srgbClr val="E1EDFF"/>
      </a:accent5>
      <a:accent6>
        <a:srgbClr val="FAC12C"/>
      </a:accent6>
      <a:hlink>
        <a:srgbClr val="44B8F3"/>
      </a:hlink>
      <a:folHlink>
        <a:srgbClr val="1355E9"/>
      </a:folHlink>
    </a:clrScheme>
    <a:fontScheme name="Elevance">
      <a:majorFont>
        <a:latin typeface="Elevance Sans Medium"/>
        <a:ea typeface=""/>
        <a:cs typeface=""/>
      </a:majorFont>
      <a:minorFont>
        <a:latin typeface="Elevan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smtClean="0">
            <a:solidFill>
              <a:schemeClr val="tx2"/>
            </a:solidFill>
          </a:defRPr>
        </a:defPPr>
      </a:lstStyle>
    </a:txDef>
  </a:objectDefaults>
  <a:extraClrSchemeLst/>
  <a:custClrLst>
    <a:custClr name="Navy">
      <a:srgbClr val="1A3673"/>
    </a:custClr>
    <a:custClr name="Blue">
      <a:srgbClr val="1355E9"/>
    </a:custClr>
    <a:custClr name="Cyan">
      <a:srgbClr val="44B8F3"/>
    </a:custClr>
    <a:custClr name="Pale Cyan">
      <a:srgbClr val="E1EDFF"/>
    </a:custClr>
    <a:custClr name="Coral">
      <a:srgbClr val="F2695A"/>
    </a:custClr>
    <a:custClr name="Green">
      <a:srgbClr val="9EE110"/>
    </a:custClr>
    <a:custClr name="Yellow">
      <a:srgbClr val="FAC12C"/>
    </a:custClr>
  </a:custClrLst>
  <a:extLst>
    <a:ext uri="{05A4C25C-085E-4340-85A3-A5531E510DB2}">
      <thm15:themeFamily xmlns:thm15="http://schemas.microsoft.com/office/thememl/2012/main" name="Anthem_DesignerOnlyTemplate 2" id="{D93A7FB0-5C2C-6749-922E-56B9F97DFD3E}" vid="{806C508E-47E6-2E43-BEF4-2CA22E335C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levance">
      <a:majorFont>
        <a:latin typeface="Elevance Sans Medium"/>
        <a:ea typeface=""/>
        <a:cs typeface=""/>
      </a:majorFont>
      <a:minorFont>
        <a:latin typeface="Elevan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levance">
      <a:majorFont>
        <a:latin typeface="Elevance Sans Medium"/>
        <a:ea typeface=""/>
        <a:cs typeface=""/>
      </a:majorFont>
      <a:minorFont>
        <a:latin typeface="Elevan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ABS_DesignerOnly</Template>
  <TotalTime>5492</TotalTime>
  <Words>1664</Words>
  <Application>Microsoft Office PowerPoint</Application>
  <PresentationFormat>Widescreen</PresentationFormat>
  <Paragraphs>199</Paragraphs>
  <Slides>21</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Elevance Sans</vt:lpstr>
      <vt:lpstr>Elevance Sans Semibold</vt:lpstr>
      <vt:lpstr>Arial</vt:lpstr>
      <vt:lpstr>Elevance Sans Medium</vt:lpstr>
      <vt:lpstr>Aptos</vt:lpstr>
      <vt:lpstr>ABS_DesignerOnly</vt:lpstr>
      <vt:lpstr>ABC_DesignerOnly</vt:lpstr>
      <vt:lpstr>Taking charge of your Anthem  benefits</vt:lpstr>
      <vt:lpstr>Agenda</vt:lpstr>
      <vt:lpstr>Plans at a glance</vt:lpstr>
      <vt:lpstr>Use the Find Care tool at anthem.com to find the care you need Quick link: National PPO (BlueCard PPO) </vt:lpstr>
      <vt:lpstr>Use the Find Care tool at anthem.com to find the care you need</vt:lpstr>
      <vt:lpstr>Use the Find Care tool at anthem.com to find the care you need</vt:lpstr>
      <vt:lpstr>Register with us!</vt:lpstr>
      <vt:lpstr>Sydney Health mobile app</vt:lpstr>
      <vt:lpstr>Total Health Connections with Dedicated Family Advocates</vt:lpstr>
      <vt:lpstr>Sydney Health app: one spot for comprehensive virtual care</vt:lpstr>
      <vt:lpstr>24/7 NurseLine</vt:lpstr>
      <vt:lpstr>Building Healthy Families</vt:lpstr>
      <vt:lpstr>WIN Fertility </vt:lpstr>
      <vt:lpstr>Support when and where you need it, 24/7</vt:lpstr>
      <vt:lpstr>PowerPoint Presentation</vt:lpstr>
      <vt:lpstr>Mental Health Resources</vt:lpstr>
      <vt:lpstr>Well-being Coach Total</vt:lpstr>
      <vt:lpstr>SpecialOffers</vt:lpstr>
      <vt:lpstr>Reminders and Transition of Care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Mary Ann Nepa</dc:creator>
  <cp:lastModifiedBy>Kordupel, Kelly F.</cp:lastModifiedBy>
  <cp:revision>149</cp:revision>
  <dcterms:created xsi:type="dcterms:W3CDTF">2024-03-22T16:04:46Z</dcterms:created>
  <dcterms:modified xsi:type="dcterms:W3CDTF">2025-11-06T19:02:05Z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2023-04-21T17:17:38Z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dafa6e40-a0ce-42a5-85a2-af1080681054</vt:lpwstr>
  </property>
  <property fmtid="{D5CDD505-2E9C-101B-9397-08002B2CF9AE}" pid="8" name="MSIP_Label_38f1469a-2c2a-4aee-b92b-090d4c5468ff_ContentBits">
    <vt:lpwstr>0</vt:lpwstr>
  </property>
</Properties>
</file>